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sldIdLst>
    <p:sldId id="267" r:id="rId5"/>
    <p:sldId id="282" r:id="rId6"/>
    <p:sldId id="259" r:id="rId7"/>
    <p:sldId id="268" r:id="rId8"/>
    <p:sldId id="266" r:id="rId9"/>
    <p:sldId id="269" r:id="rId10"/>
    <p:sldId id="265" r:id="rId11"/>
    <p:sldId id="271" r:id="rId12"/>
    <p:sldId id="270" r:id="rId13"/>
    <p:sldId id="272" r:id="rId14"/>
    <p:sldId id="273" r:id="rId15"/>
    <p:sldId id="276" r:id="rId16"/>
    <p:sldId id="275" r:id="rId17"/>
    <p:sldId id="274" r:id="rId18"/>
    <p:sldId id="277" r:id="rId19"/>
    <p:sldId id="278" r:id="rId20"/>
    <p:sldId id="286" r:id="rId21"/>
    <p:sldId id="287" r:id="rId22"/>
    <p:sldId id="279" r:id="rId23"/>
    <p:sldId id="280" r:id="rId24"/>
    <p:sldId id="281" r:id="rId25"/>
    <p:sldId id="289" r:id="rId26"/>
    <p:sldId id="291" r:id="rId27"/>
    <p:sldId id="292" r:id="rId28"/>
    <p:sldId id="293" r:id="rId29"/>
    <p:sldId id="298" r:id="rId30"/>
    <p:sldId id="297" r:id="rId31"/>
    <p:sldId id="294" r:id="rId32"/>
    <p:sldId id="295" r:id="rId33"/>
    <p:sldId id="283" r:id="rId34"/>
    <p:sldId id="284" r:id="rId35"/>
    <p:sldId id="285" r:id="rId36"/>
    <p:sldId id="288" r:id="rId37"/>
    <p:sldId id="29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8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56" autoAdjust="0"/>
    <p:restoredTop sz="94692"/>
  </p:normalViewPr>
  <p:slideViewPr>
    <p:cSldViewPr snapToGrid="0" snapToObjects="1">
      <p:cViewPr varScale="1">
        <p:scale>
          <a:sx n="67" d="100"/>
          <a:sy n="67" d="100"/>
        </p:scale>
        <p:origin x="276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l Ramini" userId="e0e2fa29fa770d1c" providerId="LiveId" clId="{3D42F6E8-D52D-4AA1-ACFF-8780B7E7C5A6}"/>
    <pc:docChg chg="undo custSel addSld delSld modSld sldOrd">
      <pc:chgData name="Anil Ramini" userId="e0e2fa29fa770d1c" providerId="LiveId" clId="{3D42F6E8-D52D-4AA1-ACFF-8780B7E7C5A6}" dt="2023-05-29T16:09:24.842" v="6348" actId="20577"/>
      <pc:docMkLst>
        <pc:docMk/>
      </pc:docMkLst>
      <pc:sldChg chg="addSp delSp modSp mod">
        <pc:chgData name="Anil Ramini" userId="e0e2fa29fa770d1c" providerId="LiveId" clId="{3D42F6E8-D52D-4AA1-ACFF-8780B7E7C5A6}" dt="2023-05-29T13:56:09.425" v="3615" actId="313"/>
        <pc:sldMkLst>
          <pc:docMk/>
          <pc:sldMk cId="2838590274" sldId="259"/>
        </pc:sldMkLst>
        <pc:spChg chg="mod">
          <ac:chgData name="Anil Ramini" userId="e0e2fa29fa770d1c" providerId="LiveId" clId="{3D42F6E8-D52D-4AA1-ACFF-8780B7E7C5A6}" dt="2023-05-29T13:56:09.425" v="3615" actId="313"/>
          <ac:spMkLst>
            <pc:docMk/>
            <pc:sldMk cId="2838590274" sldId="259"/>
            <ac:spMk id="5" creationId="{7165814A-5271-4039-9F12-014787DA9EF7}"/>
          </ac:spMkLst>
        </pc:spChg>
        <pc:picChg chg="add mod">
          <ac:chgData name="Anil Ramini" userId="e0e2fa29fa770d1c" providerId="LiveId" clId="{3D42F6E8-D52D-4AA1-ACFF-8780B7E7C5A6}" dt="2023-05-29T13:50:30.547" v="3464" actId="1038"/>
          <ac:picMkLst>
            <pc:docMk/>
            <pc:sldMk cId="2838590274" sldId="259"/>
            <ac:picMk id="6" creationId="{40B49B64-A129-9AA8-F843-24F6A26FB59C}"/>
          </ac:picMkLst>
        </pc:picChg>
        <pc:picChg chg="mod">
          <ac:chgData name="Anil Ramini" userId="e0e2fa29fa770d1c" providerId="LiveId" clId="{3D42F6E8-D52D-4AA1-ACFF-8780B7E7C5A6}" dt="2023-05-29T13:50:38.346" v="3490" actId="1037"/>
          <ac:picMkLst>
            <pc:docMk/>
            <pc:sldMk cId="2838590274" sldId="259"/>
            <ac:picMk id="18" creationId="{20823544-6685-B643-39C6-25A896EADDFC}"/>
          </ac:picMkLst>
        </pc:picChg>
        <pc:picChg chg="mod">
          <ac:chgData name="Anil Ramini" userId="e0e2fa29fa770d1c" providerId="LiveId" clId="{3D42F6E8-D52D-4AA1-ACFF-8780B7E7C5A6}" dt="2023-05-29T13:50:30.547" v="3464" actId="1038"/>
          <ac:picMkLst>
            <pc:docMk/>
            <pc:sldMk cId="2838590274" sldId="259"/>
            <ac:picMk id="20" creationId="{94F1934F-465A-6A6D-2669-E30E514B60FF}"/>
          </ac:picMkLst>
        </pc:picChg>
        <pc:picChg chg="add mod">
          <ac:chgData name="Anil Ramini" userId="e0e2fa29fa770d1c" providerId="LiveId" clId="{3D42F6E8-D52D-4AA1-ACFF-8780B7E7C5A6}" dt="2023-05-29T13:50:25.631" v="3439" actId="1076"/>
          <ac:picMkLst>
            <pc:docMk/>
            <pc:sldMk cId="2838590274" sldId="259"/>
            <ac:picMk id="2050" creationId="{A9507201-1049-9188-B6C1-062505030EAB}"/>
          </ac:picMkLst>
        </pc:picChg>
        <pc:picChg chg="add del">
          <ac:chgData name="Anil Ramini" userId="e0e2fa29fa770d1c" providerId="LiveId" clId="{3D42F6E8-D52D-4AA1-ACFF-8780B7E7C5A6}" dt="2023-05-29T13:47:58.662" v="3426" actId="478"/>
          <ac:picMkLst>
            <pc:docMk/>
            <pc:sldMk cId="2838590274" sldId="259"/>
            <ac:picMk id="2052" creationId="{52F48194-F9DB-BFDA-E797-A13B79B57FF6}"/>
          </ac:picMkLst>
        </pc:picChg>
      </pc:sldChg>
      <pc:sldChg chg="del">
        <pc:chgData name="Anil Ramini" userId="e0e2fa29fa770d1c" providerId="LiveId" clId="{3D42F6E8-D52D-4AA1-ACFF-8780B7E7C5A6}" dt="2023-05-25T05:21:18.433" v="2786" actId="47"/>
        <pc:sldMkLst>
          <pc:docMk/>
          <pc:sldMk cId="3201932227" sldId="262"/>
        </pc:sldMkLst>
      </pc:sldChg>
      <pc:sldChg chg="del">
        <pc:chgData name="Anil Ramini" userId="e0e2fa29fa770d1c" providerId="LiveId" clId="{3D42F6E8-D52D-4AA1-ACFF-8780B7E7C5A6}" dt="2023-05-25T05:21:20.156" v="2788" actId="47"/>
        <pc:sldMkLst>
          <pc:docMk/>
          <pc:sldMk cId="3036901931" sldId="263"/>
        </pc:sldMkLst>
      </pc:sldChg>
      <pc:sldChg chg="del">
        <pc:chgData name="Anil Ramini" userId="e0e2fa29fa770d1c" providerId="LiveId" clId="{3D42F6E8-D52D-4AA1-ACFF-8780B7E7C5A6}" dt="2023-05-25T05:21:19.392" v="2787" actId="47"/>
        <pc:sldMkLst>
          <pc:docMk/>
          <pc:sldMk cId="517615182" sldId="264"/>
        </pc:sldMkLst>
      </pc:sldChg>
      <pc:sldChg chg="addSp delSp modSp mod">
        <pc:chgData name="Anil Ramini" userId="e0e2fa29fa770d1c" providerId="LiveId" clId="{3D42F6E8-D52D-4AA1-ACFF-8780B7E7C5A6}" dt="2023-05-29T14:11:55.417" v="3880" actId="1076"/>
        <pc:sldMkLst>
          <pc:docMk/>
          <pc:sldMk cId="4052214363" sldId="265"/>
        </pc:sldMkLst>
        <pc:spChg chg="mod">
          <ac:chgData name="Anil Ramini" userId="e0e2fa29fa770d1c" providerId="LiveId" clId="{3D42F6E8-D52D-4AA1-ACFF-8780B7E7C5A6}" dt="2023-05-25T04:10:00.941" v="738" actId="207"/>
          <ac:spMkLst>
            <pc:docMk/>
            <pc:sldMk cId="4052214363" sldId="265"/>
            <ac:spMk id="2" creationId="{F07E19FF-DAD9-4AB4-9D83-993EE9FE6846}"/>
          </ac:spMkLst>
        </pc:spChg>
        <pc:spChg chg="add mod">
          <ac:chgData name="Anil Ramini" userId="e0e2fa29fa770d1c" providerId="LiveId" clId="{3D42F6E8-D52D-4AA1-ACFF-8780B7E7C5A6}" dt="2023-05-25T04:04:27.874" v="678" actId="1036"/>
          <ac:spMkLst>
            <pc:docMk/>
            <pc:sldMk cId="4052214363" sldId="265"/>
            <ac:spMk id="9" creationId="{D354E789-0CDE-5092-2270-7CB811488845}"/>
          </ac:spMkLst>
        </pc:spChg>
        <pc:spChg chg="add mod">
          <ac:chgData name="Anil Ramini" userId="e0e2fa29fa770d1c" providerId="LiveId" clId="{3D42F6E8-D52D-4AA1-ACFF-8780B7E7C5A6}" dt="2023-05-25T04:04:27.874" v="678" actId="1036"/>
          <ac:spMkLst>
            <pc:docMk/>
            <pc:sldMk cId="4052214363" sldId="265"/>
            <ac:spMk id="13" creationId="{EFAB33D6-80A2-FD73-713E-638767118F5C}"/>
          </ac:spMkLst>
        </pc:spChg>
        <pc:spChg chg="add mod">
          <ac:chgData name="Anil Ramini" userId="e0e2fa29fa770d1c" providerId="LiveId" clId="{3D42F6E8-D52D-4AA1-ACFF-8780B7E7C5A6}" dt="2023-05-29T12:38:59.238" v="3259" actId="20577"/>
          <ac:spMkLst>
            <pc:docMk/>
            <pc:sldMk cId="4052214363" sldId="265"/>
            <ac:spMk id="14" creationId="{7A40EC22-F381-A814-6311-7B9A43140431}"/>
          </ac:spMkLst>
        </pc:spChg>
        <pc:spChg chg="add mod">
          <ac:chgData name="Anil Ramini" userId="e0e2fa29fa770d1c" providerId="LiveId" clId="{3D42F6E8-D52D-4AA1-ACFF-8780B7E7C5A6}" dt="2023-05-25T04:04:27.874" v="678" actId="1036"/>
          <ac:spMkLst>
            <pc:docMk/>
            <pc:sldMk cId="4052214363" sldId="265"/>
            <ac:spMk id="17" creationId="{67D2F91E-39B8-4CFE-023E-D274FAD9D969}"/>
          </ac:spMkLst>
        </pc:spChg>
        <pc:spChg chg="add mod">
          <ac:chgData name="Anil Ramini" userId="e0e2fa29fa770d1c" providerId="LiveId" clId="{3D42F6E8-D52D-4AA1-ACFF-8780B7E7C5A6}" dt="2023-05-25T04:04:27.874" v="678" actId="1036"/>
          <ac:spMkLst>
            <pc:docMk/>
            <pc:sldMk cId="4052214363" sldId="265"/>
            <ac:spMk id="21" creationId="{2B2D8BEB-23BF-3352-B7AE-8861BE96CCAE}"/>
          </ac:spMkLst>
        </pc:spChg>
        <pc:spChg chg="add mod">
          <ac:chgData name="Anil Ramini" userId="e0e2fa29fa770d1c" providerId="LiveId" clId="{3D42F6E8-D52D-4AA1-ACFF-8780B7E7C5A6}" dt="2023-05-25T04:04:27.874" v="678" actId="1036"/>
          <ac:spMkLst>
            <pc:docMk/>
            <pc:sldMk cId="4052214363" sldId="265"/>
            <ac:spMk id="23" creationId="{F41F4D75-CFEB-444E-7C26-179146E5D2DE}"/>
          </ac:spMkLst>
        </pc:spChg>
        <pc:spChg chg="add del mod">
          <ac:chgData name="Anil Ramini" userId="e0e2fa29fa770d1c" providerId="LiveId" clId="{3D42F6E8-D52D-4AA1-ACFF-8780B7E7C5A6}" dt="2023-05-25T04:03:41.698" v="630" actId="478"/>
          <ac:spMkLst>
            <pc:docMk/>
            <pc:sldMk cId="4052214363" sldId="265"/>
            <ac:spMk id="25" creationId="{C6BF873B-400C-7E60-4F21-A636AC116CC0}"/>
          </ac:spMkLst>
        </pc:spChg>
        <pc:spChg chg="mod">
          <ac:chgData name="Anil Ramini" userId="e0e2fa29fa770d1c" providerId="LiveId" clId="{3D42F6E8-D52D-4AA1-ACFF-8780B7E7C5A6}" dt="2023-05-25T04:02:15.954" v="615" actId="1076"/>
          <ac:spMkLst>
            <pc:docMk/>
            <pc:sldMk cId="4052214363" sldId="265"/>
            <ac:spMk id="34" creationId="{A8A858EF-9FF5-2144-9B16-EF5C1A8749A1}"/>
          </ac:spMkLst>
        </pc:spChg>
        <pc:spChg chg="mod">
          <ac:chgData name="Anil Ramini" userId="e0e2fa29fa770d1c" providerId="LiveId" clId="{3D42F6E8-D52D-4AA1-ACFF-8780B7E7C5A6}" dt="2023-05-29T14:11:55.417" v="3880" actId="1076"/>
          <ac:spMkLst>
            <pc:docMk/>
            <pc:sldMk cId="4052214363" sldId="265"/>
            <ac:spMk id="35" creationId="{A9F78683-D595-A942-B236-4AFF1FD95A8C}"/>
          </ac:spMkLst>
        </pc:spChg>
        <pc:spChg chg="mod">
          <ac:chgData name="Anil Ramini" userId="e0e2fa29fa770d1c" providerId="LiveId" clId="{3D42F6E8-D52D-4AA1-ACFF-8780B7E7C5A6}" dt="2023-05-29T13:03:18.421" v="3286" actId="1076"/>
          <ac:spMkLst>
            <pc:docMk/>
            <pc:sldMk cId="4052214363" sldId="265"/>
            <ac:spMk id="37" creationId="{EB5412BD-6F42-1645-94A1-A2F98C8F56F0}"/>
          </ac:spMkLst>
        </pc:spChg>
        <pc:spChg chg="mod">
          <ac:chgData name="Anil Ramini" userId="e0e2fa29fa770d1c" providerId="LiveId" clId="{3D42F6E8-D52D-4AA1-ACFF-8780B7E7C5A6}" dt="2023-05-29T12:39:21.180" v="3267" actId="20577"/>
          <ac:spMkLst>
            <pc:docMk/>
            <pc:sldMk cId="4052214363" sldId="265"/>
            <ac:spMk id="38" creationId="{20DDFF3D-5E90-9D40-86A9-817E6162C0FB}"/>
          </ac:spMkLst>
        </pc:spChg>
        <pc:spChg chg="del">
          <ac:chgData name="Anil Ramini" userId="e0e2fa29fa770d1c" providerId="LiveId" clId="{3D42F6E8-D52D-4AA1-ACFF-8780B7E7C5A6}" dt="2023-05-25T03:57:55.996" v="567" actId="478"/>
          <ac:spMkLst>
            <pc:docMk/>
            <pc:sldMk cId="4052214363" sldId="265"/>
            <ac:spMk id="40" creationId="{0C3A28BB-9675-8648-9563-A663628F48F5}"/>
          </ac:spMkLst>
        </pc:spChg>
        <pc:spChg chg="del">
          <ac:chgData name="Anil Ramini" userId="e0e2fa29fa770d1c" providerId="LiveId" clId="{3D42F6E8-D52D-4AA1-ACFF-8780B7E7C5A6}" dt="2023-05-25T03:57:54.171" v="566" actId="478"/>
          <ac:spMkLst>
            <pc:docMk/>
            <pc:sldMk cId="4052214363" sldId="265"/>
            <ac:spMk id="41" creationId="{516D502C-EEB8-7641-9141-D6049BAE3252}"/>
          </ac:spMkLst>
        </pc:spChg>
        <pc:spChg chg="mod">
          <ac:chgData name="Anil Ramini" userId="e0e2fa29fa770d1c" providerId="LiveId" clId="{3D42F6E8-D52D-4AA1-ACFF-8780B7E7C5A6}" dt="2023-05-25T03:55:01.742" v="531" actId="1076"/>
          <ac:spMkLst>
            <pc:docMk/>
            <pc:sldMk cId="4052214363" sldId="265"/>
            <ac:spMk id="42" creationId="{10D91E47-9024-2544-A774-5F83E2700F0A}"/>
          </ac:spMkLst>
        </pc:spChg>
        <pc:spChg chg="del">
          <ac:chgData name="Anil Ramini" userId="e0e2fa29fa770d1c" providerId="LiveId" clId="{3D42F6E8-D52D-4AA1-ACFF-8780B7E7C5A6}" dt="2023-05-25T03:58:00.862" v="568" actId="478"/>
          <ac:spMkLst>
            <pc:docMk/>
            <pc:sldMk cId="4052214363" sldId="265"/>
            <ac:spMk id="43" creationId="{E3BF4CBA-96D8-844A-846E-482C93C4A9BA}"/>
          </ac:spMkLst>
        </pc:spChg>
        <pc:spChg chg="del">
          <ac:chgData name="Anil Ramini" userId="e0e2fa29fa770d1c" providerId="LiveId" clId="{3D42F6E8-D52D-4AA1-ACFF-8780B7E7C5A6}" dt="2023-05-25T03:58:00.862" v="568" actId="478"/>
          <ac:spMkLst>
            <pc:docMk/>
            <pc:sldMk cId="4052214363" sldId="265"/>
            <ac:spMk id="44" creationId="{4EE65486-1766-B74A-9043-DE141DDF4363}"/>
          </ac:spMkLst>
        </pc:spChg>
        <pc:spChg chg="del">
          <ac:chgData name="Anil Ramini" userId="e0e2fa29fa770d1c" providerId="LiveId" clId="{3D42F6E8-D52D-4AA1-ACFF-8780B7E7C5A6}" dt="2023-05-25T03:58:00.862" v="568" actId="478"/>
          <ac:spMkLst>
            <pc:docMk/>
            <pc:sldMk cId="4052214363" sldId="265"/>
            <ac:spMk id="45" creationId="{7BB2B4E3-317E-FC4B-B166-28E804B11BF6}"/>
          </ac:spMkLst>
        </pc:spChg>
        <pc:spChg chg="del mod">
          <ac:chgData name="Anil Ramini" userId="e0e2fa29fa770d1c" providerId="LiveId" clId="{3D42F6E8-D52D-4AA1-ACFF-8780B7E7C5A6}" dt="2023-05-25T03:58:28.012" v="571" actId="478"/>
          <ac:spMkLst>
            <pc:docMk/>
            <pc:sldMk cId="4052214363" sldId="265"/>
            <ac:spMk id="46" creationId="{8CC00D4F-2FB0-C340-B932-176E1760E489}"/>
          </ac:spMkLst>
        </pc:spChg>
        <pc:spChg chg="mod">
          <ac:chgData name="Anil Ramini" userId="e0e2fa29fa770d1c" providerId="LiveId" clId="{3D42F6E8-D52D-4AA1-ACFF-8780B7E7C5A6}" dt="2023-05-25T04:04:27.874" v="678" actId="1036"/>
          <ac:spMkLst>
            <pc:docMk/>
            <pc:sldMk cId="4052214363" sldId="265"/>
            <ac:spMk id="47" creationId="{04248951-1086-2B45-ACBA-B055B8A9B128}"/>
          </ac:spMkLst>
        </pc:spChg>
        <pc:spChg chg="del">
          <ac:chgData name="Anil Ramini" userId="e0e2fa29fa770d1c" providerId="LiveId" clId="{3D42F6E8-D52D-4AA1-ACFF-8780B7E7C5A6}" dt="2023-05-25T03:58:05.721" v="570" actId="478"/>
          <ac:spMkLst>
            <pc:docMk/>
            <pc:sldMk cId="4052214363" sldId="265"/>
            <ac:spMk id="48" creationId="{F1C23E2A-8D82-9F46-B7C2-83771AA0906F}"/>
          </ac:spMkLst>
        </pc:spChg>
        <pc:spChg chg="mod">
          <ac:chgData name="Anil Ramini" userId="e0e2fa29fa770d1c" providerId="LiveId" clId="{3D42F6E8-D52D-4AA1-ACFF-8780B7E7C5A6}" dt="2023-05-25T04:02:08" v="613" actId="1076"/>
          <ac:spMkLst>
            <pc:docMk/>
            <pc:sldMk cId="4052214363" sldId="265"/>
            <ac:spMk id="49" creationId="{CDE26E72-3C77-3041-AAF3-D537C0C190BB}"/>
          </ac:spMkLst>
        </pc:spChg>
        <pc:spChg chg="del">
          <ac:chgData name="Anil Ramini" userId="e0e2fa29fa770d1c" providerId="LiveId" clId="{3D42F6E8-D52D-4AA1-ACFF-8780B7E7C5A6}" dt="2023-05-25T03:58:03.806" v="569" actId="478"/>
          <ac:spMkLst>
            <pc:docMk/>
            <pc:sldMk cId="4052214363" sldId="265"/>
            <ac:spMk id="50" creationId="{985448E7-EE20-F14F-97AC-EA8BFD8FBA7F}"/>
          </ac:spMkLst>
        </pc:spChg>
        <pc:spChg chg="del mod">
          <ac:chgData name="Anil Ramini" userId="e0e2fa29fa770d1c" providerId="LiveId" clId="{3D42F6E8-D52D-4AA1-ACFF-8780B7E7C5A6}" dt="2023-05-25T03:19:46.548" v="281" actId="478"/>
          <ac:spMkLst>
            <pc:docMk/>
            <pc:sldMk cId="4052214363" sldId="265"/>
            <ac:spMk id="51" creationId="{A6D40621-9F60-B248-A84C-7DCBF898D4DB}"/>
          </ac:spMkLst>
        </pc:spChg>
        <pc:spChg chg="mod">
          <ac:chgData name="Anil Ramini" userId="e0e2fa29fa770d1c" providerId="LiveId" clId="{3D42F6E8-D52D-4AA1-ACFF-8780B7E7C5A6}" dt="2023-05-29T14:02:39.681" v="3750" actId="1076"/>
          <ac:spMkLst>
            <pc:docMk/>
            <pc:sldMk cId="4052214363" sldId="265"/>
            <ac:spMk id="55" creationId="{D9B441DE-399E-EA46-A84F-0D58A73CFF03}"/>
          </ac:spMkLst>
        </pc:spChg>
        <pc:spChg chg="del mod">
          <ac:chgData name="Anil Ramini" userId="e0e2fa29fa770d1c" providerId="LiveId" clId="{3D42F6E8-D52D-4AA1-ACFF-8780B7E7C5A6}" dt="2023-05-25T03:47:50.763" v="442" actId="478"/>
          <ac:spMkLst>
            <pc:docMk/>
            <pc:sldMk cId="4052214363" sldId="265"/>
            <ac:spMk id="57" creationId="{BF8329D4-5928-2B49-81AA-F9FA7137D89D}"/>
          </ac:spMkLst>
        </pc:spChg>
        <pc:spChg chg="add del">
          <ac:chgData name="Anil Ramini" userId="e0e2fa29fa770d1c" providerId="LiveId" clId="{3D42F6E8-D52D-4AA1-ACFF-8780B7E7C5A6}" dt="2023-05-25T04:04:43.506" v="680" actId="11529"/>
          <ac:spMkLst>
            <pc:docMk/>
            <pc:sldMk cId="4052214363" sldId="265"/>
            <ac:spMk id="58" creationId="{CDC9E0AD-FE84-66E5-E588-6285137F455C}"/>
          </ac:spMkLst>
        </pc:spChg>
        <pc:spChg chg="add del mod">
          <ac:chgData name="Anil Ramini" userId="e0e2fa29fa770d1c" providerId="LiveId" clId="{3D42F6E8-D52D-4AA1-ACFF-8780B7E7C5A6}" dt="2023-05-25T04:05:10.270" v="686" actId="11529"/>
          <ac:spMkLst>
            <pc:docMk/>
            <pc:sldMk cId="4052214363" sldId="265"/>
            <ac:spMk id="59" creationId="{80226F22-3D47-F0BB-7D46-F92CBC91210B}"/>
          </ac:spMkLst>
        </pc:spChg>
        <pc:spChg chg="add del mod">
          <ac:chgData name="Anil Ramini" userId="e0e2fa29fa770d1c" providerId="LiveId" clId="{3D42F6E8-D52D-4AA1-ACFF-8780B7E7C5A6}" dt="2023-05-25T04:05:46.440" v="692" actId="11529"/>
          <ac:spMkLst>
            <pc:docMk/>
            <pc:sldMk cId="4052214363" sldId="265"/>
            <ac:spMk id="60" creationId="{2917A277-C1A4-B5FD-4BE8-593ED23D7490}"/>
          </ac:spMkLst>
        </pc:spChg>
        <pc:spChg chg="add del mod">
          <ac:chgData name="Anil Ramini" userId="e0e2fa29fa770d1c" providerId="LiveId" clId="{3D42F6E8-D52D-4AA1-ACFF-8780B7E7C5A6}" dt="2023-05-25T04:07:04.119" v="704" actId="11529"/>
          <ac:spMkLst>
            <pc:docMk/>
            <pc:sldMk cId="4052214363" sldId="265"/>
            <ac:spMk id="69" creationId="{936321B9-A63A-9A9D-D9EF-CCE98FA1F28D}"/>
          </ac:spMkLst>
        </pc:spChg>
        <pc:grpChg chg="mod">
          <ac:chgData name="Anil Ramini" userId="e0e2fa29fa770d1c" providerId="LiveId" clId="{3D42F6E8-D52D-4AA1-ACFF-8780B7E7C5A6}" dt="2023-05-25T04:07:26.048" v="707" actId="1076"/>
          <ac:grpSpMkLst>
            <pc:docMk/>
            <pc:sldMk cId="4052214363" sldId="265"/>
            <ac:grpSpMk id="3" creationId="{1D4EB0E6-31C2-46F7-ABD3-ECF41DD1412C}"/>
          </ac:grpSpMkLst>
        </pc:grpChg>
        <pc:cxnChg chg="add mod">
          <ac:chgData name="Anil Ramini" userId="e0e2fa29fa770d1c" providerId="LiveId" clId="{3D42F6E8-D52D-4AA1-ACFF-8780B7E7C5A6}" dt="2023-05-25T04:04:27.874" v="678" actId="1036"/>
          <ac:cxnSpMkLst>
            <pc:docMk/>
            <pc:sldMk cId="4052214363" sldId="265"/>
            <ac:cxnSpMk id="11" creationId="{A8470164-D428-675C-04EB-65562774F777}"/>
          </ac:cxnSpMkLst>
        </pc:cxnChg>
        <pc:cxnChg chg="add mod">
          <ac:chgData name="Anil Ramini" userId="e0e2fa29fa770d1c" providerId="LiveId" clId="{3D42F6E8-D52D-4AA1-ACFF-8780B7E7C5A6}" dt="2023-05-25T04:04:27.874" v="678" actId="1036"/>
          <ac:cxnSpMkLst>
            <pc:docMk/>
            <pc:sldMk cId="4052214363" sldId="265"/>
            <ac:cxnSpMk id="15" creationId="{FCA41EF9-1298-568F-A20E-779524EF9C6E}"/>
          </ac:cxnSpMkLst>
        </pc:cxnChg>
        <pc:cxnChg chg="mod">
          <ac:chgData name="Anil Ramini" userId="e0e2fa29fa770d1c" providerId="LiveId" clId="{3D42F6E8-D52D-4AA1-ACFF-8780B7E7C5A6}" dt="2023-05-25T04:01:54.497" v="610" actId="14100"/>
          <ac:cxnSpMkLst>
            <pc:docMk/>
            <pc:sldMk cId="4052214363" sldId="265"/>
            <ac:cxnSpMk id="30" creationId="{63BB2123-A449-8E4F-BBD9-71E27CECBF94}"/>
          </ac:cxnSpMkLst>
        </pc:cxnChg>
        <pc:cxnChg chg="mod">
          <ac:chgData name="Anil Ramini" userId="e0e2fa29fa770d1c" providerId="LiveId" clId="{3D42F6E8-D52D-4AA1-ACFF-8780B7E7C5A6}" dt="2023-05-25T04:03:18.447" v="627" actId="14100"/>
          <ac:cxnSpMkLst>
            <pc:docMk/>
            <pc:sldMk cId="4052214363" sldId="265"/>
            <ac:cxnSpMk id="31" creationId="{D39C1A7A-D3C2-4440-A9CA-24ECB53715BB}"/>
          </ac:cxnSpMkLst>
        </pc:cxnChg>
        <pc:cxnChg chg="mod">
          <ac:chgData name="Anil Ramini" userId="e0e2fa29fa770d1c" providerId="LiveId" clId="{3D42F6E8-D52D-4AA1-ACFF-8780B7E7C5A6}" dt="2023-05-25T03:55:01.742" v="531" actId="1076"/>
          <ac:cxnSpMkLst>
            <pc:docMk/>
            <pc:sldMk cId="4052214363" sldId="265"/>
            <ac:cxnSpMk id="32" creationId="{5CAB83FA-6282-AE4B-ABB9-619FD4620C40}"/>
          </ac:cxnSpMkLst>
        </pc:cxnChg>
        <pc:cxnChg chg="mod">
          <ac:chgData name="Anil Ramini" userId="e0e2fa29fa770d1c" providerId="LiveId" clId="{3D42F6E8-D52D-4AA1-ACFF-8780B7E7C5A6}" dt="2023-05-25T04:02:05.604" v="612" actId="14100"/>
          <ac:cxnSpMkLst>
            <pc:docMk/>
            <pc:sldMk cId="4052214363" sldId="265"/>
            <ac:cxnSpMk id="33" creationId="{8D0C2EA0-627C-7346-86F2-A9A5BFEA9186}"/>
          </ac:cxnSpMkLst>
        </pc:cxnChg>
        <pc:cxnChg chg="add del mod">
          <ac:chgData name="Anil Ramini" userId="e0e2fa29fa770d1c" providerId="LiveId" clId="{3D42F6E8-D52D-4AA1-ACFF-8780B7E7C5A6}" dt="2023-05-25T04:06:32.980" v="700" actId="478"/>
          <ac:cxnSpMkLst>
            <pc:docMk/>
            <pc:sldMk cId="4052214363" sldId="265"/>
            <ac:cxnSpMk id="62" creationId="{C0304D36-6072-ACED-6CA2-73E9E75A0640}"/>
          </ac:cxnSpMkLst>
        </pc:cxnChg>
        <pc:cxnChg chg="add del">
          <ac:chgData name="Anil Ramini" userId="e0e2fa29fa770d1c" providerId="LiveId" clId="{3D42F6E8-D52D-4AA1-ACFF-8780B7E7C5A6}" dt="2023-05-25T04:07:26.506" v="708" actId="11529"/>
          <ac:cxnSpMkLst>
            <pc:docMk/>
            <pc:sldMk cId="4052214363" sldId="265"/>
            <ac:cxnSpMk id="71" creationId="{F9B9AD57-B929-F667-1031-3BB72B60DE73}"/>
          </ac:cxnSpMkLst>
        </pc:cxnChg>
      </pc:sldChg>
      <pc:sldChg chg="addSp delSp modSp mod">
        <pc:chgData name="Anil Ramini" userId="e0e2fa29fa770d1c" providerId="LiveId" clId="{3D42F6E8-D52D-4AA1-ACFF-8780B7E7C5A6}" dt="2023-05-29T15:18:38.580" v="4755" actId="20577"/>
        <pc:sldMkLst>
          <pc:docMk/>
          <pc:sldMk cId="1079432290" sldId="266"/>
        </pc:sldMkLst>
        <pc:spChg chg="mod">
          <ac:chgData name="Anil Ramini" userId="e0e2fa29fa770d1c" providerId="LiveId" clId="{3D42F6E8-D52D-4AA1-ACFF-8780B7E7C5A6}" dt="2023-05-29T15:18:38.580" v="4755" actId="20577"/>
          <ac:spMkLst>
            <pc:docMk/>
            <pc:sldMk cId="1079432290" sldId="266"/>
            <ac:spMk id="2" creationId="{0953BD17-A7FE-4352-9D7A-10482C6865A6}"/>
          </ac:spMkLst>
        </pc:spChg>
        <pc:spChg chg="mod">
          <ac:chgData name="Anil Ramini" userId="e0e2fa29fa770d1c" providerId="LiveId" clId="{3D42F6E8-D52D-4AA1-ACFF-8780B7E7C5A6}" dt="2023-05-29T14:09:30.131" v="3813" actId="403"/>
          <ac:spMkLst>
            <pc:docMk/>
            <pc:sldMk cId="1079432290" sldId="266"/>
            <ac:spMk id="3" creationId="{4B3C1D5B-11AC-48D7-B0A0-63BC88617D64}"/>
          </ac:spMkLst>
        </pc:spChg>
        <pc:grpChg chg="del">
          <ac:chgData name="Anil Ramini" userId="e0e2fa29fa770d1c" providerId="LiveId" clId="{3D42F6E8-D52D-4AA1-ACFF-8780B7E7C5A6}" dt="2023-05-25T03:08:05.715" v="18" actId="478"/>
          <ac:grpSpMkLst>
            <pc:docMk/>
            <pc:sldMk cId="1079432290" sldId="266"/>
            <ac:grpSpMk id="6" creationId="{6A2CDB1F-3214-48AA-BFD2-B07A50E4AA07}"/>
          </ac:grpSpMkLst>
        </pc:grpChg>
        <pc:picChg chg="add mod">
          <ac:chgData name="Anil Ramini" userId="e0e2fa29fa770d1c" providerId="LiveId" clId="{3D42F6E8-D52D-4AA1-ACFF-8780B7E7C5A6}" dt="2023-05-29T14:09:36.455" v="3814" actId="1076"/>
          <ac:picMkLst>
            <pc:docMk/>
            <pc:sldMk cId="1079432290" sldId="266"/>
            <ac:picMk id="11" creationId="{21E2C2D2-DB0A-81A4-BC58-A41023C01FF3}"/>
          </ac:picMkLst>
        </pc:picChg>
        <pc:picChg chg="add mod">
          <ac:chgData name="Anil Ramini" userId="e0e2fa29fa770d1c" providerId="LiveId" clId="{3D42F6E8-D52D-4AA1-ACFF-8780B7E7C5A6}" dt="2023-05-25T03:15:50.377" v="231" actId="14100"/>
          <ac:picMkLst>
            <pc:docMk/>
            <pc:sldMk cId="1079432290" sldId="266"/>
            <ac:picMk id="13" creationId="{2B87CC7B-ABC8-DA6D-3B95-05E635045CAC}"/>
          </ac:picMkLst>
        </pc:picChg>
        <pc:picChg chg="add mod">
          <ac:chgData name="Anil Ramini" userId="e0e2fa29fa770d1c" providerId="LiveId" clId="{3D42F6E8-D52D-4AA1-ACFF-8780B7E7C5A6}" dt="2023-05-25T03:15:54.187" v="232" actId="14100"/>
          <ac:picMkLst>
            <pc:docMk/>
            <pc:sldMk cId="1079432290" sldId="266"/>
            <ac:picMk id="16" creationId="{3B60AF97-0047-1647-60C1-110729B3FDFB}"/>
          </ac:picMkLst>
        </pc:picChg>
        <pc:picChg chg="add mod">
          <ac:chgData name="Anil Ramini" userId="e0e2fa29fa770d1c" providerId="LiveId" clId="{3D42F6E8-D52D-4AA1-ACFF-8780B7E7C5A6}" dt="2023-05-29T12:34:41.636" v="3231" actId="1076"/>
          <ac:picMkLst>
            <pc:docMk/>
            <pc:sldMk cId="1079432290" sldId="266"/>
            <ac:picMk id="1026" creationId="{8D2C5244-0C1D-E281-F418-1A33D6F2135A}"/>
          </ac:picMkLst>
        </pc:picChg>
        <pc:cxnChg chg="mod">
          <ac:chgData name="Anil Ramini" userId="e0e2fa29fa770d1c" providerId="LiveId" clId="{3D42F6E8-D52D-4AA1-ACFF-8780B7E7C5A6}" dt="2023-05-25T03:08:05.715" v="18" actId="478"/>
          <ac:cxnSpMkLst>
            <pc:docMk/>
            <pc:sldMk cId="1079432290" sldId="266"/>
            <ac:cxnSpMk id="43" creationId="{57A3E56E-E685-2247-8CF5-4CD8E329F880}"/>
          </ac:cxnSpMkLst>
        </pc:cxnChg>
      </pc:sldChg>
      <pc:sldChg chg="addSp delSp modSp mod">
        <pc:chgData name="Anil Ramini" userId="e0e2fa29fa770d1c" providerId="LiveId" clId="{3D42F6E8-D52D-4AA1-ACFF-8780B7E7C5A6}" dt="2023-05-25T05:40:25.599" v="3030" actId="1076"/>
        <pc:sldMkLst>
          <pc:docMk/>
          <pc:sldMk cId="2235826106" sldId="267"/>
        </pc:sldMkLst>
        <pc:spChg chg="mod">
          <ac:chgData name="Anil Ramini" userId="e0e2fa29fa770d1c" providerId="LiveId" clId="{3D42F6E8-D52D-4AA1-ACFF-8780B7E7C5A6}" dt="2023-05-25T05:40:25.599" v="3030" actId="1076"/>
          <ac:spMkLst>
            <pc:docMk/>
            <pc:sldMk cId="2235826106" sldId="267"/>
            <ac:spMk id="4" creationId="{CBEE0950-4DCF-8502-6DF3-A24716FCBC9D}"/>
          </ac:spMkLst>
        </pc:spChg>
        <pc:picChg chg="del">
          <ac:chgData name="Anil Ramini" userId="e0e2fa29fa770d1c" providerId="LiveId" clId="{3D42F6E8-D52D-4AA1-ACFF-8780B7E7C5A6}" dt="2023-05-25T05:40:02.224" v="3022" actId="478"/>
          <ac:picMkLst>
            <pc:docMk/>
            <pc:sldMk cId="2235826106" sldId="267"/>
            <ac:picMk id="2050" creationId="{820F0D75-3DC1-8614-A662-2EFE9F93E5D2}"/>
          </ac:picMkLst>
        </pc:picChg>
        <pc:picChg chg="add mod">
          <ac:chgData name="Anil Ramini" userId="e0e2fa29fa770d1c" providerId="LiveId" clId="{3D42F6E8-D52D-4AA1-ACFF-8780B7E7C5A6}" dt="2023-05-25T05:40:17.215" v="3029" actId="1076"/>
          <ac:picMkLst>
            <pc:docMk/>
            <pc:sldMk cId="2235826106" sldId="267"/>
            <ac:picMk id="2052" creationId="{D4D33F4C-08BA-6720-43A4-770535413A5B}"/>
          </ac:picMkLst>
        </pc:picChg>
      </pc:sldChg>
      <pc:sldChg chg="modSp mod">
        <pc:chgData name="Anil Ramini" userId="e0e2fa29fa770d1c" providerId="LiveId" clId="{3D42F6E8-D52D-4AA1-ACFF-8780B7E7C5A6}" dt="2023-05-29T14:07:49.846" v="3800" actId="20577"/>
        <pc:sldMkLst>
          <pc:docMk/>
          <pc:sldMk cId="3033078552" sldId="268"/>
        </pc:sldMkLst>
        <pc:spChg chg="mod">
          <ac:chgData name="Anil Ramini" userId="e0e2fa29fa770d1c" providerId="LiveId" clId="{3D42F6E8-D52D-4AA1-ACFF-8780B7E7C5A6}" dt="2023-05-29T14:07:49.846" v="3800" actId="20577"/>
          <ac:spMkLst>
            <pc:docMk/>
            <pc:sldMk cId="3033078552" sldId="268"/>
            <ac:spMk id="4" creationId="{8775583F-376C-40AE-9849-09070F0B5E51}"/>
          </ac:spMkLst>
        </pc:spChg>
        <pc:spChg chg="mod">
          <ac:chgData name="Anil Ramini" userId="e0e2fa29fa770d1c" providerId="LiveId" clId="{3D42F6E8-D52D-4AA1-ACFF-8780B7E7C5A6}" dt="2023-05-29T14:06:06.920" v="3793" actId="1076"/>
          <ac:spMkLst>
            <pc:docMk/>
            <pc:sldMk cId="3033078552" sldId="268"/>
            <ac:spMk id="5" creationId="{7165814A-5271-4039-9F12-014787DA9EF7}"/>
          </ac:spMkLst>
        </pc:spChg>
        <pc:graphicFrameChg chg="mod">
          <ac:chgData name="Anil Ramini" userId="e0e2fa29fa770d1c" providerId="LiveId" clId="{3D42F6E8-D52D-4AA1-ACFF-8780B7E7C5A6}" dt="2023-05-29T13:52:13.484" v="3562" actId="14100"/>
          <ac:graphicFrameMkLst>
            <pc:docMk/>
            <pc:sldMk cId="3033078552" sldId="268"/>
            <ac:graphicFrameMk id="10" creationId="{C0C5831B-6107-4CA1-FEE7-2C96D6735BA5}"/>
          </ac:graphicFrameMkLst>
        </pc:graphicFrameChg>
        <pc:picChg chg="mod">
          <ac:chgData name="Anil Ramini" userId="e0e2fa29fa770d1c" providerId="LiveId" clId="{3D42F6E8-D52D-4AA1-ACFF-8780B7E7C5A6}" dt="2023-05-29T13:51:56.752" v="3558" actId="1035"/>
          <ac:picMkLst>
            <pc:docMk/>
            <pc:sldMk cId="3033078552" sldId="268"/>
            <ac:picMk id="7" creationId="{5F6380D0-948D-F4D1-CC5C-128C49006F7B}"/>
          </ac:picMkLst>
        </pc:picChg>
        <pc:picChg chg="mod">
          <ac:chgData name="Anil Ramini" userId="e0e2fa29fa770d1c" providerId="LiveId" clId="{3D42F6E8-D52D-4AA1-ACFF-8780B7E7C5A6}" dt="2023-05-29T13:52:02.655" v="3560" actId="1076"/>
          <ac:picMkLst>
            <pc:docMk/>
            <pc:sldMk cId="3033078552" sldId="268"/>
            <ac:picMk id="3076" creationId="{421D968B-A5CE-5807-138A-F6CDAF550FE7}"/>
          </ac:picMkLst>
        </pc:picChg>
      </pc:sldChg>
      <pc:sldChg chg="addSp delSp modSp add mod">
        <pc:chgData name="Anil Ramini" userId="e0e2fa29fa770d1c" providerId="LiveId" clId="{3D42F6E8-D52D-4AA1-ACFF-8780B7E7C5A6}" dt="2023-05-29T14:11:21.840" v="3879" actId="14100"/>
        <pc:sldMkLst>
          <pc:docMk/>
          <pc:sldMk cId="1485640030" sldId="269"/>
        </pc:sldMkLst>
        <pc:spChg chg="mod">
          <ac:chgData name="Anil Ramini" userId="e0e2fa29fa770d1c" providerId="LiveId" clId="{3D42F6E8-D52D-4AA1-ACFF-8780B7E7C5A6}" dt="2023-05-29T14:11:13.871" v="3878" actId="20577"/>
          <ac:spMkLst>
            <pc:docMk/>
            <pc:sldMk cId="1485640030" sldId="269"/>
            <ac:spMk id="2" creationId="{0953BD17-A7FE-4352-9D7A-10482C6865A6}"/>
          </ac:spMkLst>
        </pc:spChg>
        <pc:spChg chg="del mod">
          <ac:chgData name="Anil Ramini" userId="e0e2fa29fa770d1c" providerId="LiveId" clId="{3D42F6E8-D52D-4AA1-ACFF-8780B7E7C5A6}" dt="2023-05-25T03:16:36.668" v="247" actId="478"/>
          <ac:spMkLst>
            <pc:docMk/>
            <pc:sldMk cId="1485640030" sldId="269"/>
            <ac:spMk id="3" creationId="{4B3C1D5B-11AC-48D7-B0A0-63BC88617D64}"/>
          </ac:spMkLst>
        </pc:spChg>
        <pc:spChg chg="add del mod">
          <ac:chgData name="Anil Ramini" userId="e0e2fa29fa770d1c" providerId="LiveId" clId="{3D42F6E8-D52D-4AA1-ACFF-8780B7E7C5A6}" dt="2023-05-25T03:16:59.056" v="253" actId="478"/>
          <ac:spMkLst>
            <pc:docMk/>
            <pc:sldMk cId="1485640030" sldId="269"/>
            <ac:spMk id="5" creationId="{B7175296-5DB3-2551-C44C-E9FAAD3F543E}"/>
          </ac:spMkLst>
        </pc:spChg>
        <pc:picChg chg="add mod">
          <ac:chgData name="Anil Ramini" userId="e0e2fa29fa770d1c" providerId="LiveId" clId="{3D42F6E8-D52D-4AA1-ACFF-8780B7E7C5A6}" dt="2023-05-29T14:11:21.840" v="3879" actId="14100"/>
          <ac:picMkLst>
            <pc:docMk/>
            <pc:sldMk cId="1485640030" sldId="269"/>
            <ac:picMk id="7" creationId="{A498DEE6-262B-2571-781B-D826B0789C6E}"/>
          </ac:picMkLst>
        </pc:picChg>
        <pc:picChg chg="del">
          <ac:chgData name="Anil Ramini" userId="e0e2fa29fa770d1c" providerId="LiveId" clId="{3D42F6E8-D52D-4AA1-ACFF-8780B7E7C5A6}" dt="2023-05-25T03:16:52.588" v="251" actId="478"/>
          <ac:picMkLst>
            <pc:docMk/>
            <pc:sldMk cId="1485640030" sldId="269"/>
            <ac:picMk id="11" creationId="{21E2C2D2-DB0A-81A4-BC58-A41023C01FF3}"/>
          </ac:picMkLst>
        </pc:picChg>
        <pc:picChg chg="del">
          <ac:chgData name="Anil Ramini" userId="e0e2fa29fa770d1c" providerId="LiveId" clId="{3D42F6E8-D52D-4AA1-ACFF-8780B7E7C5A6}" dt="2023-05-25T03:16:39.143" v="248" actId="478"/>
          <ac:picMkLst>
            <pc:docMk/>
            <pc:sldMk cId="1485640030" sldId="269"/>
            <ac:picMk id="13" creationId="{2B87CC7B-ABC8-DA6D-3B95-05E635045CAC}"/>
          </ac:picMkLst>
        </pc:picChg>
        <pc:picChg chg="del">
          <ac:chgData name="Anil Ramini" userId="e0e2fa29fa770d1c" providerId="LiveId" clId="{3D42F6E8-D52D-4AA1-ACFF-8780B7E7C5A6}" dt="2023-05-25T03:16:40.732" v="249" actId="478"/>
          <ac:picMkLst>
            <pc:docMk/>
            <pc:sldMk cId="1485640030" sldId="269"/>
            <ac:picMk id="16" creationId="{3B60AF97-0047-1647-60C1-110729B3FDFB}"/>
          </ac:picMkLst>
        </pc:picChg>
      </pc:sldChg>
      <pc:sldChg chg="addSp delSp modSp add mod">
        <pc:chgData name="Anil Ramini" userId="e0e2fa29fa770d1c" providerId="LiveId" clId="{3D42F6E8-D52D-4AA1-ACFF-8780B7E7C5A6}" dt="2023-05-29T14:12:47.412" v="3881" actId="20577"/>
        <pc:sldMkLst>
          <pc:docMk/>
          <pc:sldMk cId="1414605165" sldId="270"/>
        </pc:sldMkLst>
        <pc:spChg chg="del mod">
          <ac:chgData name="Anil Ramini" userId="e0e2fa29fa770d1c" providerId="LiveId" clId="{3D42F6E8-D52D-4AA1-ACFF-8780B7E7C5A6}" dt="2023-05-25T04:21:01.417" v="891" actId="478"/>
          <ac:spMkLst>
            <pc:docMk/>
            <pc:sldMk cId="1414605165" sldId="270"/>
            <ac:spMk id="2" creationId="{F07E19FF-DAD9-4AB4-9D83-993EE9FE6846}"/>
          </ac:spMkLst>
        </pc:spChg>
        <pc:spChg chg="add mod">
          <ac:chgData name="Anil Ramini" userId="e0e2fa29fa770d1c" providerId="LiveId" clId="{3D42F6E8-D52D-4AA1-ACFF-8780B7E7C5A6}" dt="2023-05-29T14:12:47.412" v="3881" actId="20577"/>
          <ac:spMkLst>
            <pc:docMk/>
            <pc:sldMk cId="1414605165" sldId="270"/>
            <ac:spMk id="4" creationId="{9217143E-6747-317A-DA9D-F59F34EC3274}"/>
          </ac:spMkLst>
        </pc:spChg>
        <pc:spChg chg="add del mod">
          <ac:chgData name="Anil Ramini" userId="e0e2fa29fa770d1c" providerId="LiveId" clId="{3D42F6E8-D52D-4AA1-ACFF-8780B7E7C5A6}" dt="2023-05-25T04:21:03.810" v="892" actId="478"/>
          <ac:spMkLst>
            <pc:docMk/>
            <pc:sldMk cId="1414605165" sldId="270"/>
            <ac:spMk id="8" creationId="{7071B5A1-335A-6CF1-D40B-6AF6483C6082}"/>
          </ac:spMkLst>
        </pc:spChg>
        <pc:spChg chg="del">
          <ac:chgData name="Anil Ramini" userId="e0e2fa29fa770d1c" providerId="LiveId" clId="{3D42F6E8-D52D-4AA1-ACFF-8780B7E7C5A6}" dt="2023-05-25T04:07:59.370" v="730" actId="478"/>
          <ac:spMkLst>
            <pc:docMk/>
            <pc:sldMk cId="1414605165" sldId="270"/>
            <ac:spMk id="9" creationId="{D354E789-0CDE-5092-2270-7CB811488845}"/>
          </ac:spMkLst>
        </pc:spChg>
        <pc:spChg chg="del">
          <ac:chgData name="Anil Ramini" userId="e0e2fa29fa770d1c" providerId="LiveId" clId="{3D42F6E8-D52D-4AA1-ACFF-8780B7E7C5A6}" dt="2023-05-25T04:07:59.370" v="730" actId="478"/>
          <ac:spMkLst>
            <pc:docMk/>
            <pc:sldMk cId="1414605165" sldId="270"/>
            <ac:spMk id="13" creationId="{EFAB33D6-80A2-FD73-713E-638767118F5C}"/>
          </ac:spMkLst>
        </pc:spChg>
        <pc:spChg chg="del">
          <ac:chgData name="Anil Ramini" userId="e0e2fa29fa770d1c" providerId="LiveId" clId="{3D42F6E8-D52D-4AA1-ACFF-8780B7E7C5A6}" dt="2023-05-25T04:08:07.087" v="733" actId="478"/>
          <ac:spMkLst>
            <pc:docMk/>
            <pc:sldMk cId="1414605165" sldId="270"/>
            <ac:spMk id="14" creationId="{7A40EC22-F381-A814-6311-7B9A43140431}"/>
          </ac:spMkLst>
        </pc:spChg>
        <pc:spChg chg="del">
          <ac:chgData name="Anil Ramini" userId="e0e2fa29fa770d1c" providerId="LiveId" clId="{3D42F6E8-D52D-4AA1-ACFF-8780B7E7C5A6}" dt="2023-05-25T04:07:59.370" v="730" actId="478"/>
          <ac:spMkLst>
            <pc:docMk/>
            <pc:sldMk cId="1414605165" sldId="270"/>
            <ac:spMk id="17" creationId="{67D2F91E-39B8-4CFE-023E-D274FAD9D969}"/>
          </ac:spMkLst>
        </pc:spChg>
        <pc:spChg chg="del">
          <ac:chgData name="Anil Ramini" userId="e0e2fa29fa770d1c" providerId="LiveId" clId="{3D42F6E8-D52D-4AA1-ACFF-8780B7E7C5A6}" dt="2023-05-25T04:08:03.945" v="732" actId="478"/>
          <ac:spMkLst>
            <pc:docMk/>
            <pc:sldMk cId="1414605165" sldId="270"/>
            <ac:spMk id="21" creationId="{2B2D8BEB-23BF-3352-B7AE-8861BE96CCAE}"/>
          </ac:spMkLst>
        </pc:spChg>
        <pc:spChg chg="del">
          <ac:chgData name="Anil Ramini" userId="e0e2fa29fa770d1c" providerId="LiveId" clId="{3D42F6E8-D52D-4AA1-ACFF-8780B7E7C5A6}" dt="2023-05-25T04:08:01.110" v="731" actId="478"/>
          <ac:spMkLst>
            <pc:docMk/>
            <pc:sldMk cId="1414605165" sldId="270"/>
            <ac:spMk id="23" creationId="{F41F4D75-CFEB-444E-7C26-179146E5D2DE}"/>
          </ac:spMkLst>
        </pc:spChg>
        <pc:grpChg chg="del">
          <ac:chgData name="Anil Ramini" userId="e0e2fa29fa770d1c" providerId="LiveId" clId="{3D42F6E8-D52D-4AA1-ACFF-8780B7E7C5A6}" dt="2023-05-25T04:07:51.658" v="729" actId="478"/>
          <ac:grpSpMkLst>
            <pc:docMk/>
            <pc:sldMk cId="1414605165" sldId="270"/>
            <ac:grpSpMk id="3" creationId="{1D4EB0E6-31C2-46F7-ABD3-ECF41DD1412C}"/>
          </ac:grpSpMkLst>
        </pc:grpChg>
        <pc:picChg chg="add del mod">
          <ac:chgData name="Anil Ramini" userId="e0e2fa29fa770d1c" providerId="LiveId" clId="{3D42F6E8-D52D-4AA1-ACFF-8780B7E7C5A6}" dt="2023-05-25T04:31:03.818" v="1026" actId="478"/>
          <ac:picMkLst>
            <pc:docMk/>
            <pc:sldMk cId="1414605165" sldId="270"/>
            <ac:picMk id="6" creationId="{687C0A6D-C289-C161-11C6-91600D4D96CE}"/>
          </ac:picMkLst>
        </pc:picChg>
        <pc:picChg chg="add del mod">
          <ac:chgData name="Anil Ramini" userId="e0e2fa29fa770d1c" providerId="LiveId" clId="{3D42F6E8-D52D-4AA1-ACFF-8780B7E7C5A6}" dt="2023-05-25T04:31:05.269" v="1027" actId="478"/>
          <ac:picMkLst>
            <pc:docMk/>
            <pc:sldMk cId="1414605165" sldId="270"/>
            <ac:picMk id="12" creationId="{AB93313F-6AEE-2D93-3C2F-9D9019CE069A}"/>
          </ac:picMkLst>
        </pc:picChg>
        <pc:picChg chg="add del mod">
          <ac:chgData name="Anil Ramini" userId="e0e2fa29fa770d1c" providerId="LiveId" clId="{3D42F6E8-D52D-4AA1-ACFF-8780B7E7C5A6}" dt="2023-05-25T04:20:57.775" v="890" actId="21"/>
          <ac:picMkLst>
            <pc:docMk/>
            <pc:sldMk cId="1414605165" sldId="270"/>
            <ac:picMk id="4098" creationId="{352CC87C-1AE4-FBF3-D578-9BD65B8B3448}"/>
          </ac:picMkLst>
        </pc:picChg>
        <pc:cxnChg chg="del">
          <ac:chgData name="Anil Ramini" userId="e0e2fa29fa770d1c" providerId="LiveId" clId="{3D42F6E8-D52D-4AA1-ACFF-8780B7E7C5A6}" dt="2023-05-25T04:07:59.370" v="730" actId="478"/>
          <ac:cxnSpMkLst>
            <pc:docMk/>
            <pc:sldMk cId="1414605165" sldId="270"/>
            <ac:cxnSpMk id="11" creationId="{A8470164-D428-675C-04EB-65562774F777}"/>
          </ac:cxnSpMkLst>
        </pc:cxnChg>
        <pc:cxnChg chg="del">
          <ac:chgData name="Anil Ramini" userId="e0e2fa29fa770d1c" providerId="LiveId" clId="{3D42F6E8-D52D-4AA1-ACFF-8780B7E7C5A6}" dt="2023-05-25T04:07:59.370" v="730" actId="478"/>
          <ac:cxnSpMkLst>
            <pc:docMk/>
            <pc:sldMk cId="1414605165" sldId="270"/>
            <ac:cxnSpMk id="15" creationId="{FCA41EF9-1298-568F-A20E-779524EF9C6E}"/>
          </ac:cxnSpMkLst>
        </pc:cxnChg>
      </pc:sldChg>
      <pc:sldChg chg="addSp delSp modSp add mod">
        <pc:chgData name="Anil Ramini" userId="e0e2fa29fa770d1c" providerId="LiveId" clId="{3D42F6E8-D52D-4AA1-ACFF-8780B7E7C5A6}" dt="2023-05-25T04:41:25.019" v="1120" actId="1076"/>
        <pc:sldMkLst>
          <pc:docMk/>
          <pc:sldMk cId="1946359281" sldId="271"/>
        </pc:sldMkLst>
        <pc:spChg chg="mod">
          <ac:chgData name="Anil Ramini" userId="e0e2fa29fa770d1c" providerId="LiveId" clId="{3D42F6E8-D52D-4AA1-ACFF-8780B7E7C5A6}" dt="2023-05-25T04:41:14.533" v="1118" actId="1076"/>
          <ac:spMkLst>
            <pc:docMk/>
            <pc:sldMk cId="1946359281" sldId="271"/>
            <ac:spMk id="2" creationId="{F07E19FF-DAD9-4AB4-9D83-993EE9FE6846}"/>
          </ac:spMkLst>
        </pc:spChg>
        <pc:spChg chg="add del mod">
          <ac:chgData name="Anil Ramini" userId="e0e2fa29fa770d1c" providerId="LiveId" clId="{3D42F6E8-D52D-4AA1-ACFF-8780B7E7C5A6}" dt="2023-05-25T04:41:03.140" v="1117" actId="478"/>
          <ac:spMkLst>
            <pc:docMk/>
            <pc:sldMk cId="1946359281" sldId="271"/>
            <ac:spMk id="5" creationId="{1D1BEECB-7F00-0436-B1C6-3A0D5CBCA1B3}"/>
          </ac:spMkLst>
        </pc:spChg>
        <pc:spChg chg="add del mod">
          <ac:chgData name="Anil Ramini" userId="e0e2fa29fa770d1c" providerId="LiveId" clId="{3D42F6E8-D52D-4AA1-ACFF-8780B7E7C5A6}" dt="2023-05-25T04:35:38.829" v="1102"/>
          <ac:spMkLst>
            <pc:docMk/>
            <pc:sldMk cId="1946359281" sldId="271"/>
            <ac:spMk id="6" creationId="{CBFFA694-B7AE-2126-06FC-EA35976D25A9}"/>
          </ac:spMkLst>
        </pc:spChg>
        <pc:spChg chg="del">
          <ac:chgData name="Anil Ramini" userId="e0e2fa29fa770d1c" providerId="LiveId" clId="{3D42F6E8-D52D-4AA1-ACFF-8780B7E7C5A6}" dt="2023-05-25T04:17:05.741" v="842" actId="478"/>
          <ac:spMkLst>
            <pc:docMk/>
            <pc:sldMk cId="1946359281" sldId="271"/>
            <ac:spMk id="9" creationId="{D354E789-0CDE-5092-2270-7CB811488845}"/>
          </ac:spMkLst>
        </pc:spChg>
        <pc:spChg chg="del">
          <ac:chgData name="Anil Ramini" userId="e0e2fa29fa770d1c" providerId="LiveId" clId="{3D42F6E8-D52D-4AA1-ACFF-8780B7E7C5A6}" dt="2023-05-25T04:17:05.741" v="842" actId="478"/>
          <ac:spMkLst>
            <pc:docMk/>
            <pc:sldMk cId="1946359281" sldId="271"/>
            <ac:spMk id="13" creationId="{EFAB33D6-80A2-FD73-713E-638767118F5C}"/>
          </ac:spMkLst>
        </pc:spChg>
        <pc:spChg chg="del">
          <ac:chgData name="Anil Ramini" userId="e0e2fa29fa770d1c" providerId="LiveId" clId="{3D42F6E8-D52D-4AA1-ACFF-8780B7E7C5A6}" dt="2023-05-25T04:17:05.741" v="842" actId="478"/>
          <ac:spMkLst>
            <pc:docMk/>
            <pc:sldMk cId="1946359281" sldId="271"/>
            <ac:spMk id="14" creationId="{7A40EC22-F381-A814-6311-7B9A43140431}"/>
          </ac:spMkLst>
        </pc:spChg>
        <pc:spChg chg="del">
          <ac:chgData name="Anil Ramini" userId="e0e2fa29fa770d1c" providerId="LiveId" clId="{3D42F6E8-D52D-4AA1-ACFF-8780B7E7C5A6}" dt="2023-05-25T04:17:05.741" v="842" actId="478"/>
          <ac:spMkLst>
            <pc:docMk/>
            <pc:sldMk cId="1946359281" sldId="271"/>
            <ac:spMk id="17" creationId="{67D2F91E-39B8-4CFE-023E-D274FAD9D969}"/>
          </ac:spMkLst>
        </pc:spChg>
        <pc:spChg chg="del">
          <ac:chgData name="Anil Ramini" userId="e0e2fa29fa770d1c" providerId="LiveId" clId="{3D42F6E8-D52D-4AA1-ACFF-8780B7E7C5A6}" dt="2023-05-25T04:17:05.741" v="842" actId="478"/>
          <ac:spMkLst>
            <pc:docMk/>
            <pc:sldMk cId="1946359281" sldId="271"/>
            <ac:spMk id="21" creationId="{2B2D8BEB-23BF-3352-B7AE-8861BE96CCAE}"/>
          </ac:spMkLst>
        </pc:spChg>
        <pc:spChg chg="del">
          <ac:chgData name="Anil Ramini" userId="e0e2fa29fa770d1c" providerId="LiveId" clId="{3D42F6E8-D52D-4AA1-ACFF-8780B7E7C5A6}" dt="2023-05-25T04:17:05.741" v="842" actId="478"/>
          <ac:spMkLst>
            <pc:docMk/>
            <pc:sldMk cId="1946359281" sldId="271"/>
            <ac:spMk id="23" creationId="{F41F4D75-CFEB-444E-7C26-179146E5D2DE}"/>
          </ac:spMkLst>
        </pc:spChg>
        <pc:grpChg chg="del">
          <ac:chgData name="Anil Ramini" userId="e0e2fa29fa770d1c" providerId="LiveId" clId="{3D42F6E8-D52D-4AA1-ACFF-8780B7E7C5A6}" dt="2023-05-25T04:17:02.077" v="841" actId="478"/>
          <ac:grpSpMkLst>
            <pc:docMk/>
            <pc:sldMk cId="1946359281" sldId="271"/>
            <ac:grpSpMk id="3" creationId="{1D4EB0E6-31C2-46F7-ABD3-ECF41DD1412C}"/>
          </ac:grpSpMkLst>
        </pc:grpChg>
        <pc:picChg chg="add mod">
          <ac:chgData name="Anil Ramini" userId="e0e2fa29fa770d1c" providerId="LiveId" clId="{3D42F6E8-D52D-4AA1-ACFF-8780B7E7C5A6}" dt="2023-05-25T04:41:23.194" v="1119" actId="1076"/>
          <ac:picMkLst>
            <pc:docMk/>
            <pc:sldMk cId="1946359281" sldId="271"/>
            <ac:picMk id="4" creationId="{D69F3BA4-1147-5C89-3680-86D9DC254A05}"/>
          </ac:picMkLst>
        </pc:picChg>
        <pc:picChg chg="add del mod">
          <ac:chgData name="Anil Ramini" userId="e0e2fa29fa770d1c" providerId="LiveId" clId="{3D42F6E8-D52D-4AA1-ACFF-8780B7E7C5A6}" dt="2023-05-25T04:39:17.514" v="1112"/>
          <ac:picMkLst>
            <pc:docMk/>
            <pc:sldMk cId="1946359281" sldId="271"/>
            <ac:picMk id="8" creationId="{71E6118C-5FB1-14EE-C364-450D58908CA2}"/>
          </ac:picMkLst>
        </pc:picChg>
        <pc:picChg chg="add mod">
          <ac:chgData name="Anil Ramini" userId="e0e2fa29fa770d1c" providerId="LiveId" clId="{3D42F6E8-D52D-4AA1-ACFF-8780B7E7C5A6}" dt="2023-05-25T04:41:25.019" v="1120" actId="1076"/>
          <ac:picMkLst>
            <pc:docMk/>
            <pc:sldMk cId="1946359281" sldId="271"/>
            <ac:picMk id="12" creationId="{2ACF2CA6-2B07-E415-9178-B4C7A9560643}"/>
          </ac:picMkLst>
        </pc:picChg>
        <pc:cxnChg chg="del">
          <ac:chgData name="Anil Ramini" userId="e0e2fa29fa770d1c" providerId="LiveId" clId="{3D42F6E8-D52D-4AA1-ACFF-8780B7E7C5A6}" dt="2023-05-25T04:17:05.741" v="842" actId="478"/>
          <ac:cxnSpMkLst>
            <pc:docMk/>
            <pc:sldMk cId="1946359281" sldId="271"/>
            <ac:cxnSpMk id="11" creationId="{A8470164-D428-675C-04EB-65562774F777}"/>
          </ac:cxnSpMkLst>
        </pc:cxnChg>
        <pc:cxnChg chg="del">
          <ac:chgData name="Anil Ramini" userId="e0e2fa29fa770d1c" providerId="LiveId" clId="{3D42F6E8-D52D-4AA1-ACFF-8780B7E7C5A6}" dt="2023-05-25T04:17:05.741" v="842" actId="478"/>
          <ac:cxnSpMkLst>
            <pc:docMk/>
            <pc:sldMk cId="1946359281" sldId="271"/>
            <ac:cxnSpMk id="15" creationId="{FCA41EF9-1298-568F-A20E-779524EF9C6E}"/>
          </ac:cxnSpMkLst>
        </pc:cxnChg>
      </pc:sldChg>
      <pc:sldChg chg="addSp delSp modSp add mod">
        <pc:chgData name="Anil Ramini" userId="e0e2fa29fa770d1c" providerId="LiveId" clId="{3D42F6E8-D52D-4AA1-ACFF-8780B7E7C5A6}" dt="2023-05-25T04:45:12.626" v="1200" actId="20577"/>
        <pc:sldMkLst>
          <pc:docMk/>
          <pc:sldMk cId="4163582097" sldId="272"/>
        </pc:sldMkLst>
        <pc:spChg chg="add del mod">
          <ac:chgData name="Anil Ramini" userId="e0e2fa29fa770d1c" providerId="LiveId" clId="{3D42F6E8-D52D-4AA1-ACFF-8780B7E7C5A6}" dt="2023-05-25T04:31:44.139" v="1034" actId="478"/>
          <ac:spMkLst>
            <pc:docMk/>
            <pc:sldMk cId="4163582097" sldId="272"/>
            <ac:spMk id="3" creationId="{2EF587CA-73E6-AD14-452F-A7EDC631B139}"/>
          </ac:spMkLst>
        </pc:spChg>
        <pc:spChg chg="del">
          <ac:chgData name="Anil Ramini" userId="e0e2fa29fa770d1c" providerId="LiveId" clId="{3D42F6E8-D52D-4AA1-ACFF-8780B7E7C5A6}" dt="2023-05-25T04:31:39.046" v="1033" actId="478"/>
          <ac:spMkLst>
            <pc:docMk/>
            <pc:sldMk cId="4163582097" sldId="272"/>
            <ac:spMk id="4" creationId="{9217143E-6747-317A-DA9D-F59F34EC3274}"/>
          </ac:spMkLst>
        </pc:spChg>
        <pc:spChg chg="add del mod">
          <ac:chgData name="Anil Ramini" userId="e0e2fa29fa770d1c" providerId="LiveId" clId="{3D42F6E8-D52D-4AA1-ACFF-8780B7E7C5A6}" dt="2023-05-25T04:32:45.951" v="1075" actId="478"/>
          <ac:spMkLst>
            <pc:docMk/>
            <pc:sldMk cId="4163582097" sldId="272"/>
            <ac:spMk id="5" creationId="{E8E65416-383B-4385-3712-FB5378BD71DD}"/>
          </ac:spMkLst>
        </pc:spChg>
        <pc:spChg chg="add del mod">
          <ac:chgData name="Anil Ramini" userId="e0e2fa29fa770d1c" providerId="LiveId" clId="{3D42F6E8-D52D-4AA1-ACFF-8780B7E7C5A6}" dt="2023-05-25T04:32:58.696" v="1097" actId="478"/>
          <ac:spMkLst>
            <pc:docMk/>
            <pc:sldMk cId="4163582097" sldId="272"/>
            <ac:spMk id="8" creationId="{BC6A68D8-4A96-65AD-F9F9-1E27E4E9FEC1}"/>
          </ac:spMkLst>
        </pc:spChg>
        <pc:spChg chg="add mod">
          <ac:chgData name="Anil Ramini" userId="e0e2fa29fa770d1c" providerId="LiveId" clId="{3D42F6E8-D52D-4AA1-ACFF-8780B7E7C5A6}" dt="2023-05-25T04:45:12.626" v="1200" actId="20577"/>
          <ac:spMkLst>
            <pc:docMk/>
            <pc:sldMk cId="4163582097" sldId="272"/>
            <ac:spMk id="9" creationId="{3646995C-B562-4CDF-5A36-60F0064BAEB0}"/>
          </ac:spMkLst>
        </pc:spChg>
        <pc:picChg chg="mod">
          <ac:chgData name="Anil Ramini" userId="e0e2fa29fa770d1c" providerId="LiveId" clId="{3D42F6E8-D52D-4AA1-ACFF-8780B7E7C5A6}" dt="2023-05-25T04:31:52.013" v="1037" actId="14100"/>
          <ac:picMkLst>
            <pc:docMk/>
            <pc:sldMk cId="4163582097" sldId="272"/>
            <ac:picMk id="6" creationId="{687C0A6D-C289-C161-11C6-91600D4D96CE}"/>
          </ac:picMkLst>
        </pc:picChg>
        <pc:picChg chg="mod">
          <ac:chgData name="Anil Ramini" userId="e0e2fa29fa770d1c" providerId="LiveId" clId="{3D42F6E8-D52D-4AA1-ACFF-8780B7E7C5A6}" dt="2023-05-25T04:31:57.519" v="1038" actId="14100"/>
          <ac:picMkLst>
            <pc:docMk/>
            <pc:sldMk cId="4163582097" sldId="272"/>
            <ac:picMk id="12" creationId="{AB93313F-6AEE-2D93-3C2F-9D9019CE069A}"/>
          </ac:picMkLst>
        </pc:picChg>
      </pc:sldChg>
      <pc:sldChg chg="addSp delSp modSp add mod">
        <pc:chgData name="Anil Ramini" userId="e0e2fa29fa770d1c" providerId="LiveId" clId="{3D42F6E8-D52D-4AA1-ACFF-8780B7E7C5A6}" dt="2023-05-25T04:44:40.444" v="1147" actId="20577"/>
        <pc:sldMkLst>
          <pc:docMk/>
          <pc:sldMk cId="643584116" sldId="273"/>
        </pc:sldMkLst>
        <pc:spChg chg="mod">
          <ac:chgData name="Anil Ramini" userId="e0e2fa29fa770d1c" providerId="LiveId" clId="{3D42F6E8-D52D-4AA1-ACFF-8780B7E7C5A6}" dt="2023-05-25T04:44:40.444" v="1147" actId="20577"/>
          <ac:spMkLst>
            <pc:docMk/>
            <pc:sldMk cId="643584116" sldId="273"/>
            <ac:spMk id="9" creationId="{3646995C-B562-4CDF-5A36-60F0064BAEB0}"/>
          </ac:spMkLst>
        </pc:spChg>
        <pc:picChg chg="add mod">
          <ac:chgData name="Anil Ramini" userId="e0e2fa29fa770d1c" providerId="LiveId" clId="{3D42F6E8-D52D-4AA1-ACFF-8780B7E7C5A6}" dt="2023-05-25T04:43:52.278" v="1128" actId="14100"/>
          <ac:picMkLst>
            <pc:docMk/>
            <pc:sldMk cId="643584116" sldId="273"/>
            <ac:picMk id="3" creationId="{1D1314DF-9844-0D2D-2492-9B2A16352871}"/>
          </ac:picMkLst>
        </pc:picChg>
        <pc:picChg chg="del">
          <ac:chgData name="Anil Ramini" userId="e0e2fa29fa770d1c" providerId="LiveId" clId="{3D42F6E8-D52D-4AA1-ACFF-8780B7E7C5A6}" dt="2023-05-25T04:43:38.140" v="1122" actId="478"/>
          <ac:picMkLst>
            <pc:docMk/>
            <pc:sldMk cId="643584116" sldId="273"/>
            <ac:picMk id="6" creationId="{687C0A6D-C289-C161-11C6-91600D4D96CE}"/>
          </ac:picMkLst>
        </pc:picChg>
        <pc:picChg chg="del">
          <ac:chgData name="Anil Ramini" userId="e0e2fa29fa770d1c" providerId="LiveId" clId="{3D42F6E8-D52D-4AA1-ACFF-8780B7E7C5A6}" dt="2023-05-25T04:43:41.305" v="1123" actId="478"/>
          <ac:picMkLst>
            <pc:docMk/>
            <pc:sldMk cId="643584116" sldId="273"/>
            <ac:picMk id="12" creationId="{AB93313F-6AEE-2D93-3C2F-9D9019CE069A}"/>
          </ac:picMkLst>
        </pc:picChg>
        <pc:picChg chg="add mod">
          <ac:chgData name="Anil Ramini" userId="e0e2fa29fa770d1c" providerId="LiveId" clId="{3D42F6E8-D52D-4AA1-ACFF-8780B7E7C5A6}" dt="2023-05-25T04:44:26.712" v="1133" actId="1076"/>
          <ac:picMkLst>
            <pc:docMk/>
            <pc:sldMk cId="643584116" sldId="273"/>
            <ac:picMk id="5122" creationId="{41F52800-53FB-9D42-43F1-775722B99E4E}"/>
          </ac:picMkLst>
        </pc:picChg>
      </pc:sldChg>
      <pc:sldChg chg="addSp delSp modSp add mod ord">
        <pc:chgData name="Anil Ramini" userId="e0e2fa29fa770d1c" providerId="LiveId" clId="{3D42F6E8-D52D-4AA1-ACFF-8780B7E7C5A6}" dt="2023-05-29T14:49:00" v="4279" actId="20577"/>
        <pc:sldMkLst>
          <pc:docMk/>
          <pc:sldMk cId="1530850386" sldId="274"/>
        </pc:sldMkLst>
        <pc:spChg chg="add mod">
          <ac:chgData name="Anil Ramini" userId="e0e2fa29fa770d1c" providerId="LiveId" clId="{3D42F6E8-D52D-4AA1-ACFF-8780B7E7C5A6}" dt="2023-05-29T14:28:04.962" v="3951" actId="20577"/>
          <ac:spMkLst>
            <pc:docMk/>
            <pc:sldMk cId="1530850386" sldId="274"/>
            <ac:spMk id="5" creationId="{1A60EC86-E533-0C07-5DB3-9A6A9930A675}"/>
          </ac:spMkLst>
        </pc:spChg>
        <pc:spChg chg="mod">
          <ac:chgData name="Anil Ramini" userId="e0e2fa29fa770d1c" providerId="LiveId" clId="{3D42F6E8-D52D-4AA1-ACFF-8780B7E7C5A6}" dt="2023-05-29T14:49:00" v="4279" actId="20577"/>
          <ac:spMkLst>
            <pc:docMk/>
            <pc:sldMk cId="1530850386" sldId="274"/>
            <ac:spMk id="9" creationId="{3646995C-B562-4CDF-5A36-60F0064BAEB0}"/>
          </ac:spMkLst>
        </pc:spChg>
        <pc:picChg chg="del">
          <ac:chgData name="Anil Ramini" userId="e0e2fa29fa770d1c" providerId="LiveId" clId="{3D42F6E8-D52D-4AA1-ACFF-8780B7E7C5A6}" dt="2023-05-25T04:45:32.214" v="1202" actId="478"/>
          <ac:picMkLst>
            <pc:docMk/>
            <pc:sldMk cId="1530850386" sldId="274"/>
            <ac:picMk id="3" creationId="{1D1314DF-9844-0D2D-2492-9B2A16352871}"/>
          </ac:picMkLst>
        </pc:picChg>
        <pc:picChg chg="add del mod">
          <ac:chgData name="Anil Ramini" userId="e0e2fa29fa770d1c" providerId="LiveId" clId="{3D42F6E8-D52D-4AA1-ACFF-8780B7E7C5A6}" dt="2023-05-25T05:02:13.798" v="1477" actId="478"/>
          <ac:picMkLst>
            <pc:docMk/>
            <pc:sldMk cId="1530850386" sldId="274"/>
            <ac:picMk id="4" creationId="{8AA710B5-AFB0-2080-5203-8E2982DC255D}"/>
          </ac:picMkLst>
        </pc:picChg>
        <pc:picChg chg="del">
          <ac:chgData name="Anil Ramini" userId="e0e2fa29fa770d1c" providerId="LiveId" clId="{3D42F6E8-D52D-4AA1-ACFF-8780B7E7C5A6}" dt="2023-05-25T04:45:33.812" v="1203" actId="478"/>
          <ac:picMkLst>
            <pc:docMk/>
            <pc:sldMk cId="1530850386" sldId="274"/>
            <ac:picMk id="5122" creationId="{41F52800-53FB-9D42-43F1-775722B99E4E}"/>
          </ac:picMkLst>
        </pc:picChg>
        <pc:picChg chg="add del mod">
          <ac:chgData name="Anil Ramini" userId="e0e2fa29fa770d1c" providerId="LiveId" clId="{3D42F6E8-D52D-4AA1-ACFF-8780B7E7C5A6}" dt="2023-05-25T05:02:15.378" v="1478" actId="478"/>
          <ac:picMkLst>
            <pc:docMk/>
            <pc:sldMk cId="1530850386" sldId="274"/>
            <ac:picMk id="8194" creationId="{CE86F157-B22C-AEA1-4999-CB29C3721ED6}"/>
          </ac:picMkLst>
        </pc:picChg>
      </pc:sldChg>
      <pc:sldChg chg="addSp delSp modSp add mod">
        <pc:chgData name="Anil Ramini" userId="e0e2fa29fa770d1c" providerId="LiveId" clId="{3D42F6E8-D52D-4AA1-ACFF-8780B7E7C5A6}" dt="2023-05-25T05:00:54.483" v="1458" actId="20577"/>
        <pc:sldMkLst>
          <pc:docMk/>
          <pc:sldMk cId="1830578903" sldId="275"/>
        </pc:sldMkLst>
        <pc:spChg chg="add mod">
          <ac:chgData name="Anil Ramini" userId="e0e2fa29fa770d1c" providerId="LiveId" clId="{3D42F6E8-D52D-4AA1-ACFF-8780B7E7C5A6}" dt="2023-05-25T05:00:54.483" v="1458" actId="20577"/>
          <ac:spMkLst>
            <pc:docMk/>
            <pc:sldMk cId="1830578903" sldId="275"/>
            <ac:spMk id="3" creationId="{CECED30F-A320-FB7D-393D-335BD3C6C094}"/>
          </ac:spMkLst>
        </pc:spChg>
        <pc:spChg chg="mod">
          <ac:chgData name="Anil Ramini" userId="e0e2fa29fa770d1c" providerId="LiveId" clId="{3D42F6E8-D52D-4AA1-ACFF-8780B7E7C5A6}" dt="2023-05-25T04:56:13.009" v="1382" actId="20577"/>
          <ac:spMkLst>
            <pc:docMk/>
            <pc:sldMk cId="1830578903" sldId="275"/>
            <ac:spMk id="9" creationId="{3646995C-B562-4CDF-5A36-60F0064BAEB0}"/>
          </ac:spMkLst>
        </pc:spChg>
        <pc:picChg chg="del">
          <ac:chgData name="Anil Ramini" userId="e0e2fa29fa770d1c" providerId="LiveId" clId="{3D42F6E8-D52D-4AA1-ACFF-8780B7E7C5A6}" dt="2023-05-25T04:56:14.867" v="1383" actId="478"/>
          <ac:picMkLst>
            <pc:docMk/>
            <pc:sldMk cId="1830578903" sldId="275"/>
            <ac:picMk id="4" creationId="{8AA710B5-AFB0-2080-5203-8E2982DC255D}"/>
          </ac:picMkLst>
        </pc:picChg>
        <pc:picChg chg="del">
          <ac:chgData name="Anil Ramini" userId="e0e2fa29fa770d1c" providerId="LiveId" clId="{3D42F6E8-D52D-4AA1-ACFF-8780B7E7C5A6}" dt="2023-05-25T04:56:16.292" v="1384" actId="478"/>
          <ac:picMkLst>
            <pc:docMk/>
            <pc:sldMk cId="1830578903" sldId="275"/>
            <ac:picMk id="8194" creationId="{CE86F157-B22C-AEA1-4999-CB29C3721ED6}"/>
          </ac:picMkLst>
        </pc:picChg>
        <pc:picChg chg="add mod">
          <ac:chgData name="Anil Ramini" userId="e0e2fa29fa770d1c" providerId="LiveId" clId="{3D42F6E8-D52D-4AA1-ACFF-8780B7E7C5A6}" dt="2023-05-25T04:58:37.651" v="1441" actId="14100"/>
          <ac:picMkLst>
            <pc:docMk/>
            <pc:sldMk cId="1830578903" sldId="275"/>
            <ac:picMk id="9218" creationId="{1102285C-229F-6424-A609-2FFD4B70EE1C}"/>
          </ac:picMkLst>
        </pc:picChg>
        <pc:picChg chg="add mod">
          <ac:chgData name="Anil Ramini" userId="e0e2fa29fa770d1c" providerId="LiveId" clId="{3D42F6E8-D52D-4AA1-ACFF-8780B7E7C5A6}" dt="2023-05-25T04:58:34.720" v="1440" actId="14100"/>
          <ac:picMkLst>
            <pc:docMk/>
            <pc:sldMk cId="1830578903" sldId="275"/>
            <ac:picMk id="9220" creationId="{1CF30033-3565-7652-449E-C5783DD8E0C0}"/>
          </ac:picMkLst>
        </pc:picChg>
      </pc:sldChg>
      <pc:sldChg chg="addSp modSp add mod ord">
        <pc:chgData name="Anil Ramini" userId="e0e2fa29fa770d1c" providerId="LiveId" clId="{3D42F6E8-D52D-4AA1-ACFF-8780B7E7C5A6}" dt="2023-05-25T04:56:04.468" v="1369"/>
        <pc:sldMkLst>
          <pc:docMk/>
          <pc:sldMk cId="2225561635" sldId="276"/>
        </pc:sldMkLst>
        <pc:spChg chg="add mod">
          <ac:chgData name="Anil Ramini" userId="e0e2fa29fa770d1c" providerId="LiveId" clId="{3D42F6E8-D52D-4AA1-ACFF-8780B7E7C5A6}" dt="2023-05-25T04:55:46.849" v="1365" actId="113"/>
          <ac:spMkLst>
            <pc:docMk/>
            <pc:sldMk cId="2225561635" sldId="276"/>
            <ac:spMk id="3" creationId="{98BACBC1-CD36-4EAA-2002-B8FD427AB7B4}"/>
          </ac:spMkLst>
        </pc:spChg>
        <pc:picChg chg="mod">
          <ac:chgData name="Anil Ramini" userId="e0e2fa29fa770d1c" providerId="LiveId" clId="{3D42F6E8-D52D-4AA1-ACFF-8780B7E7C5A6}" dt="2023-05-25T04:55:27.266" v="1362" actId="1076"/>
          <ac:picMkLst>
            <pc:docMk/>
            <pc:sldMk cId="2225561635" sldId="276"/>
            <ac:picMk id="4" creationId="{8AA710B5-AFB0-2080-5203-8E2982DC255D}"/>
          </ac:picMkLst>
        </pc:picChg>
      </pc:sldChg>
      <pc:sldChg chg="addSp delSp modSp add mod">
        <pc:chgData name="Anil Ramini" userId="e0e2fa29fa770d1c" providerId="LiveId" clId="{3D42F6E8-D52D-4AA1-ACFF-8780B7E7C5A6}" dt="2023-05-29T14:37:23.288" v="4061" actId="20577"/>
        <pc:sldMkLst>
          <pc:docMk/>
          <pc:sldMk cId="989848024" sldId="277"/>
        </pc:sldMkLst>
        <pc:spChg chg="add del mod">
          <ac:chgData name="Anil Ramini" userId="e0e2fa29fa770d1c" providerId="LiveId" clId="{3D42F6E8-D52D-4AA1-ACFF-8780B7E7C5A6}" dt="2023-05-25T05:07:09.405" v="1808" actId="478"/>
          <ac:spMkLst>
            <pc:docMk/>
            <pc:sldMk cId="989848024" sldId="277"/>
            <ac:spMk id="3" creationId="{C318C3A3-B639-1060-244B-15B59AC3E1CC}"/>
          </ac:spMkLst>
        </pc:spChg>
        <pc:spChg chg="del">
          <ac:chgData name="Anil Ramini" userId="e0e2fa29fa770d1c" providerId="LiveId" clId="{3D42F6E8-D52D-4AA1-ACFF-8780B7E7C5A6}" dt="2023-05-25T05:07:06.021" v="1807" actId="478"/>
          <ac:spMkLst>
            <pc:docMk/>
            <pc:sldMk cId="989848024" sldId="277"/>
            <ac:spMk id="5" creationId="{1A60EC86-E533-0C07-5DB3-9A6A9930A675}"/>
          </ac:spMkLst>
        </pc:spChg>
        <pc:spChg chg="mod">
          <ac:chgData name="Anil Ramini" userId="e0e2fa29fa770d1c" providerId="LiveId" clId="{3D42F6E8-D52D-4AA1-ACFF-8780B7E7C5A6}" dt="2023-05-29T14:22:30.418" v="3939" actId="20577"/>
          <ac:spMkLst>
            <pc:docMk/>
            <pc:sldMk cId="989848024" sldId="277"/>
            <ac:spMk id="9" creationId="{3646995C-B562-4CDF-5A36-60F0064BAEB0}"/>
          </ac:spMkLst>
        </pc:spChg>
        <pc:spChg chg="add mod">
          <ac:chgData name="Anil Ramini" userId="e0e2fa29fa770d1c" providerId="LiveId" clId="{3D42F6E8-D52D-4AA1-ACFF-8780B7E7C5A6}" dt="2023-05-29T14:37:23.288" v="4061" actId="20577"/>
          <ac:spMkLst>
            <pc:docMk/>
            <pc:sldMk cId="989848024" sldId="277"/>
            <ac:spMk id="10" creationId="{AF670D83-9E38-F51E-DB31-B65614758A39}"/>
          </ac:spMkLst>
        </pc:spChg>
        <pc:picChg chg="add mod">
          <ac:chgData name="Anil Ramini" userId="e0e2fa29fa770d1c" providerId="LiveId" clId="{3D42F6E8-D52D-4AA1-ACFF-8780B7E7C5A6}" dt="2023-05-25T05:07:35.275" v="1814" actId="1076"/>
          <ac:picMkLst>
            <pc:docMk/>
            <pc:sldMk cId="989848024" sldId="277"/>
            <ac:picMk id="6" creationId="{1B9A708C-68AB-6233-B942-3FFDD9576CBF}"/>
          </ac:picMkLst>
        </pc:picChg>
        <pc:picChg chg="add mod">
          <ac:chgData name="Anil Ramini" userId="e0e2fa29fa770d1c" providerId="LiveId" clId="{3D42F6E8-D52D-4AA1-ACFF-8780B7E7C5A6}" dt="2023-05-25T05:07:39.321" v="1816" actId="1076"/>
          <ac:picMkLst>
            <pc:docMk/>
            <pc:sldMk cId="989848024" sldId="277"/>
            <ac:picMk id="8" creationId="{649F0CB7-F96D-E775-3072-282DCBB929B3}"/>
          </ac:picMkLst>
        </pc:picChg>
      </pc:sldChg>
      <pc:sldChg chg="addSp delSp modSp add mod">
        <pc:chgData name="Anil Ramini" userId="e0e2fa29fa770d1c" providerId="LiveId" clId="{3D42F6E8-D52D-4AA1-ACFF-8780B7E7C5A6}" dt="2023-05-29T14:49:13.290" v="4292" actId="20577"/>
        <pc:sldMkLst>
          <pc:docMk/>
          <pc:sldMk cId="2769901332" sldId="278"/>
        </pc:sldMkLst>
        <pc:spChg chg="add del mod">
          <ac:chgData name="Anil Ramini" userId="e0e2fa29fa770d1c" providerId="LiveId" clId="{3D42F6E8-D52D-4AA1-ACFF-8780B7E7C5A6}" dt="2023-05-29T14:30:38.624" v="3960" actId="478"/>
          <ac:spMkLst>
            <pc:docMk/>
            <pc:sldMk cId="2769901332" sldId="278"/>
            <ac:spMk id="3" creationId="{D666F201-91AB-DE86-B721-DDB7A708E246}"/>
          </ac:spMkLst>
        </pc:spChg>
        <pc:spChg chg="add del mod">
          <ac:chgData name="Anil Ramini" userId="e0e2fa29fa770d1c" providerId="LiveId" clId="{3D42F6E8-D52D-4AA1-ACFF-8780B7E7C5A6}" dt="2023-05-25T05:09:40.807" v="2122" actId="478"/>
          <ac:spMkLst>
            <pc:docMk/>
            <pc:sldMk cId="2769901332" sldId="278"/>
            <ac:spMk id="3" creationId="{DAAE5CDC-2BC0-69AC-32E1-ADE0150DB37D}"/>
          </ac:spMkLst>
        </pc:spChg>
        <pc:spChg chg="add del mod">
          <ac:chgData name="Anil Ramini" userId="e0e2fa29fa770d1c" providerId="LiveId" clId="{3D42F6E8-D52D-4AA1-ACFF-8780B7E7C5A6}" dt="2023-05-29T14:30:59.853" v="3962" actId="478"/>
          <ac:spMkLst>
            <pc:docMk/>
            <pc:sldMk cId="2769901332" sldId="278"/>
            <ac:spMk id="4" creationId="{EEEFF655-80BC-7D5C-AA39-2A793D676B71}"/>
          </ac:spMkLst>
        </pc:spChg>
        <pc:spChg chg="add del mod">
          <ac:chgData name="Anil Ramini" userId="e0e2fa29fa770d1c" providerId="LiveId" clId="{3D42F6E8-D52D-4AA1-ACFF-8780B7E7C5A6}" dt="2023-05-29T14:49:13.290" v="4292" actId="20577"/>
          <ac:spMkLst>
            <pc:docMk/>
            <pc:sldMk cId="2769901332" sldId="278"/>
            <ac:spMk id="5" creationId="{CFF54B15-B1E9-EA80-47C3-E6911E227457}"/>
          </ac:spMkLst>
        </pc:spChg>
        <pc:spChg chg="add del mod">
          <ac:chgData name="Anil Ramini" userId="e0e2fa29fa770d1c" providerId="LiveId" clId="{3D42F6E8-D52D-4AA1-ACFF-8780B7E7C5A6}" dt="2023-05-29T14:31:08.772" v="3964" actId="478"/>
          <ac:spMkLst>
            <pc:docMk/>
            <pc:sldMk cId="2769901332" sldId="278"/>
            <ac:spMk id="7" creationId="{1B280FB8-9A59-0EC3-7A96-D5B8CF8EA7C1}"/>
          </ac:spMkLst>
        </pc:spChg>
        <pc:spChg chg="mod">
          <ac:chgData name="Anil Ramini" userId="e0e2fa29fa770d1c" providerId="LiveId" clId="{3D42F6E8-D52D-4AA1-ACFF-8780B7E7C5A6}" dt="2023-05-25T05:09:48.140" v="2140" actId="20577"/>
          <ac:spMkLst>
            <pc:docMk/>
            <pc:sldMk cId="2769901332" sldId="278"/>
            <ac:spMk id="9" creationId="{3646995C-B562-4CDF-5A36-60F0064BAEB0}"/>
          </ac:spMkLst>
        </pc:spChg>
        <pc:spChg chg="del">
          <ac:chgData name="Anil Ramini" userId="e0e2fa29fa770d1c" providerId="LiveId" clId="{3D42F6E8-D52D-4AA1-ACFF-8780B7E7C5A6}" dt="2023-05-25T05:09:09.259" v="2121" actId="478"/>
          <ac:spMkLst>
            <pc:docMk/>
            <pc:sldMk cId="2769901332" sldId="278"/>
            <ac:spMk id="10" creationId="{AF670D83-9E38-F51E-DB31-B65614758A39}"/>
          </ac:spMkLst>
        </pc:spChg>
        <pc:picChg chg="del">
          <ac:chgData name="Anil Ramini" userId="e0e2fa29fa770d1c" providerId="LiveId" clId="{3D42F6E8-D52D-4AA1-ACFF-8780B7E7C5A6}" dt="2023-05-25T05:09:04.389" v="2119" actId="478"/>
          <ac:picMkLst>
            <pc:docMk/>
            <pc:sldMk cId="2769901332" sldId="278"/>
            <ac:picMk id="6" creationId="{1B9A708C-68AB-6233-B942-3FFDD9576CBF}"/>
          </ac:picMkLst>
        </pc:picChg>
        <pc:picChg chg="del">
          <ac:chgData name="Anil Ramini" userId="e0e2fa29fa770d1c" providerId="LiveId" clId="{3D42F6E8-D52D-4AA1-ACFF-8780B7E7C5A6}" dt="2023-05-25T05:09:05.874" v="2120" actId="478"/>
          <ac:picMkLst>
            <pc:docMk/>
            <pc:sldMk cId="2769901332" sldId="278"/>
            <ac:picMk id="8" creationId="{649F0CB7-F96D-E775-3072-282DCBB929B3}"/>
          </ac:picMkLst>
        </pc:picChg>
        <pc:picChg chg="add mod">
          <ac:chgData name="Anil Ramini" userId="e0e2fa29fa770d1c" providerId="LiveId" clId="{3D42F6E8-D52D-4AA1-ACFF-8780B7E7C5A6}" dt="2023-05-29T14:35:16.403" v="4020" actId="1076"/>
          <ac:picMkLst>
            <pc:docMk/>
            <pc:sldMk cId="2769901332" sldId="278"/>
            <ac:picMk id="3074" creationId="{9D286E47-83DF-0A8D-8A3E-96D76C8EFD1A}"/>
          </ac:picMkLst>
        </pc:picChg>
      </pc:sldChg>
      <pc:sldChg chg="addSp delSp modSp add mod">
        <pc:chgData name="Anil Ramini" userId="e0e2fa29fa770d1c" providerId="LiveId" clId="{3D42F6E8-D52D-4AA1-ACFF-8780B7E7C5A6}" dt="2023-05-29T14:46:37.924" v="4241" actId="20577"/>
        <pc:sldMkLst>
          <pc:docMk/>
          <pc:sldMk cId="425865194" sldId="279"/>
        </pc:sldMkLst>
        <pc:spChg chg="mod">
          <ac:chgData name="Anil Ramini" userId="e0e2fa29fa770d1c" providerId="LiveId" clId="{3D42F6E8-D52D-4AA1-ACFF-8780B7E7C5A6}" dt="2023-05-25T05:18:10.375" v="2657" actId="1076"/>
          <ac:spMkLst>
            <pc:docMk/>
            <pc:sldMk cId="425865194" sldId="279"/>
            <ac:spMk id="4" creationId="{EEEFF655-80BC-7D5C-AA39-2A793D676B71}"/>
          </ac:spMkLst>
        </pc:spChg>
        <pc:spChg chg="del mod">
          <ac:chgData name="Anil Ramini" userId="e0e2fa29fa770d1c" providerId="LiveId" clId="{3D42F6E8-D52D-4AA1-ACFF-8780B7E7C5A6}" dt="2023-05-25T05:15:52.283" v="2469" actId="478"/>
          <ac:spMkLst>
            <pc:docMk/>
            <pc:sldMk cId="425865194" sldId="279"/>
            <ac:spMk id="5" creationId="{CFF54B15-B1E9-EA80-47C3-E6911E227457}"/>
          </ac:spMkLst>
        </pc:spChg>
        <pc:spChg chg="mod">
          <ac:chgData name="Anil Ramini" userId="e0e2fa29fa770d1c" providerId="LiveId" clId="{3D42F6E8-D52D-4AA1-ACFF-8780B7E7C5A6}" dt="2023-05-29T14:46:37.924" v="4241" actId="20577"/>
          <ac:spMkLst>
            <pc:docMk/>
            <pc:sldMk cId="425865194" sldId="279"/>
            <ac:spMk id="9" creationId="{3646995C-B562-4CDF-5A36-60F0064BAEB0}"/>
          </ac:spMkLst>
        </pc:spChg>
        <pc:spChg chg="add mod">
          <ac:chgData name="Anil Ramini" userId="e0e2fa29fa770d1c" providerId="LiveId" clId="{3D42F6E8-D52D-4AA1-ACFF-8780B7E7C5A6}" dt="2023-05-25T05:18:54.713" v="2669" actId="1076"/>
          <ac:spMkLst>
            <pc:docMk/>
            <pc:sldMk cId="425865194" sldId="279"/>
            <ac:spMk id="10" creationId="{A147F346-C2C6-CFCF-E62D-3B265DDE7842}"/>
          </ac:spMkLst>
        </pc:spChg>
        <pc:picChg chg="add mod">
          <ac:chgData name="Anil Ramini" userId="e0e2fa29fa770d1c" providerId="LiveId" clId="{3D42F6E8-D52D-4AA1-ACFF-8780B7E7C5A6}" dt="2023-05-25T05:18:13.376" v="2658" actId="1076"/>
          <ac:picMkLst>
            <pc:docMk/>
            <pc:sldMk cId="425865194" sldId="279"/>
            <ac:picMk id="3" creationId="{B49ABE65-2CBB-EC59-E280-661F38ADEE08}"/>
          </ac:picMkLst>
        </pc:picChg>
        <pc:picChg chg="add mod">
          <ac:chgData name="Anil Ramini" userId="e0e2fa29fa770d1c" providerId="LiveId" clId="{3D42F6E8-D52D-4AA1-ACFF-8780B7E7C5A6}" dt="2023-05-25T05:17:51.142" v="2654" actId="1036"/>
          <ac:picMkLst>
            <pc:docMk/>
            <pc:sldMk cId="425865194" sldId="279"/>
            <ac:picMk id="7" creationId="{B317C6AE-F835-0E58-9F19-AF6729CB78B0}"/>
          </ac:picMkLst>
        </pc:picChg>
        <pc:picChg chg="add mod">
          <ac:chgData name="Anil Ramini" userId="e0e2fa29fa770d1c" providerId="LiveId" clId="{3D42F6E8-D52D-4AA1-ACFF-8780B7E7C5A6}" dt="2023-05-25T05:18:59.695" v="2671" actId="14100"/>
          <ac:picMkLst>
            <pc:docMk/>
            <pc:sldMk cId="425865194" sldId="279"/>
            <ac:picMk id="12" creationId="{7CC09654-D0C5-2D15-A4DF-F94D86BF6040}"/>
          </ac:picMkLst>
        </pc:picChg>
      </pc:sldChg>
      <pc:sldChg chg="addSp delSp modSp add mod">
        <pc:chgData name="Anil Ramini" userId="e0e2fa29fa770d1c" providerId="LiveId" clId="{3D42F6E8-D52D-4AA1-ACFF-8780B7E7C5A6}" dt="2023-05-29T15:30:49.439" v="5082" actId="20577"/>
        <pc:sldMkLst>
          <pc:docMk/>
          <pc:sldMk cId="1019447419" sldId="280"/>
        </pc:sldMkLst>
        <pc:spChg chg="add mod">
          <ac:chgData name="Anil Ramini" userId="e0e2fa29fa770d1c" providerId="LiveId" clId="{3D42F6E8-D52D-4AA1-ACFF-8780B7E7C5A6}" dt="2023-05-29T15:30:24.286" v="5079" actId="113"/>
          <ac:spMkLst>
            <pc:docMk/>
            <pc:sldMk cId="1019447419" sldId="280"/>
            <ac:spMk id="2" creationId="{63572C5F-E742-2535-55AE-17E6772D46FC}"/>
          </ac:spMkLst>
        </pc:spChg>
        <pc:spChg chg="del">
          <ac:chgData name="Anil Ramini" userId="e0e2fa29fa770d1c" providerId="LiveId" clId="{3D42F6E8-D52D-4AA1-ACFF-8780B7E7C5A6}" dt="2023-05-25T05:19:38.537" v="2715" actId="478"/>
          <ac:spMkLst>
            <pc:docMk/>
            <pc:sldMk cId="1019447419" sldId="280"/>
            <ac:spMk id="4" creationId="{EEEFF655-80BC-7D5C-AA39-2A793D676B71}"/>
          </ac:spMkLst>
        </pc:spChg>
        <pc:spChg chg="add del mod">
          <ac:chgData name="Anil Ramini" userId="e0e2fa29fa770d1c" providerId="LiveId" clId="{3D42F6E8-D52D-4AA1-ACFF-8780B7E7C5A6}" dt="2023-05-25T05:19:52.030" v="2719" actId="478"/>
          <ac:spMkLst>
            <pc:docMk/>
            <pc:sldMk cId="1019447419" sldId="280"/>
            <ac:spMk id="5" creationId="{E5FE83B8-3041-2A9B-22D4-40E3C7385E2E}"/>
          </ac:spMkLst>
        </pc:spChg>
        <pc:spChg chg="mod">
          <ac:chgData name="Anil Ramini" userId="e0e2fa29fa770d1c" providerId="LiveId" clId="{3D42F6E8-D52D-4AA1-ACFF-8780B7E7C5A6}" dt="2023-05-29T15:30:49.439" v="5082" actId="20577"/>
          <ac:spMkLst>
            <pc:docMk/>
            <pc:sldMk cId="1019447419" sldId="280"/>
            <ac:spMk id="9" creationId="{3646995C-B562-4CDF-5A36-60F0064BAEB0}"/>
          </ac:spMkLst>
        </pc:spChg>
        <pc:spChg chg="del">
          <ac:chgData name="Anil Ramini" userId="e0e2fa29fa770d1c" providerId="LiveId" clId="{3D42F6E8-D52D-4AA1-ACFF-8780B7E7C5A6}" dt="2023-05-25T05:19:47.513" v="2718" actId="478"/>
          <ac:spMkLst>
            <pc:docMk/>
            <pc:sldMk cId="1019447419" sldId="280"/>
            <ac:spMk id="10" creationId="{A147F346-C2C6-CFCF-E62D-3B265DDE7842}"/>
          </ac:spMkLst>
        </pc:spChg>
        <pc:spChg chg="add mod">
          <ac:chgData name="Anil Ramini" userId="e0e2fa29fa770d1c" providerId="LiveId" clId="{3D42F6E8-D52D-4AA1-ACFF-8780B7E7C5A6}" dt="2023-05-29T15:30:39.987" v="5081" actId="114"/>
          <ac:spMkLst>
            <pc:docMk/>
            <pc:sldMk cId="1019447419" sldId="280"/>
            <ac:spMk id="14" creationId="{7DBBE8D3-C3B2-A2EE-49BB-54BBD18B259D}"/>
          </ac:spMkLst>
        </pc:spChg>
        <pc:picChg chg="del">
          <ac:chgData name="Anil Ramini" userId="e0e2fa29fa770d1c" providerId="LiveId" clId="{3D42F6E8-D52D-4AA1-ACFF-8780B7E7C5A6}" dt="2023-05-25T05:19:53.457" v="2720" actId="478"/>
          <ac:picMkLst>
            <pc:docMk/>
            <pc:sldMk cId="1019447419" sldId="280"/>
            <ac:picMk id="3" creationId="{B49ABE65-2CBB-EC59-E280-661F38ADEE08}"/>
          </ac:picMkLst>
        </pc:picChg>
        <pc:picChg chg="del">
          <ac:chgData name="Anil Ramini" userId="e0e2fa29fa770d1c" providerId="LiveId" clId="{3D42F6E8-D52D-4AA1-ACFF-8780B7E7C5A6}" dt="2023-05-25T05:19:42.461" v="2717" actId="478"/>
          <ac:picMkLst>
            <pc:docMk/>
            <pc:sldMk cId="1019447419" sldId="280"/>
            <ac:picMk id="7" creationId="{B317C6AE-F835-0E58-9F19-AF6729CB78B0}"/>
          </ac:picMkLst>
        </pc:picChg>
        <pc:picChg chg="add mod">
          <ac:chgData name="Anil Ramini" userId="e0e2fa29fa770d1c" providerId="LiveId" clId="{3D42F6E8-D52D-4AA1-ACFF-8780B7E7C5A6}" dt="2023-05-29T15:28:49.345" v="4979" actId="1036"/>
          <ac:picMkLst>
            <pc:docMk/>
            <pc:sldMk cId="1019447419" sldId="280"/>
            <ac:picMk id="8" creationId="{9B56F1E7-EEA7-F081-A700-B3900FDAD904}"/>
          </ac:picMkLst>
        </pc:picChg>
        <pc:picChg chg="del">
          <ac:chgData name="Anil Ramini" userId="e0e2fa29fa770d1c" providerId="LiveId" clId="{3D42F6E8-D52D-4AA1-ACFF-8780B7E7C5A6}" dt="2023-05-25T05:19:40.600" v="2716" actId="478"/>
          <ac:picMkLst>
            <pc:docMk/>
            <pc:sldMk cId="1019447419" sldId="280"/>
            <ac:picMk id="12" creationId="{7CC09654-D0C5-2D15-A4DF-F94D86BF6040}"/>
          </ac:picMkLst>
        </pc:picChg>
        <pc:picChg chg="add mod">
          <ac:chgData name="Anil Ramini" userId="e0e2fa29fa770d1c" providerId="LiveId" clId="{3D42F6E8-D52D-4AA1-ACFF-8780B7E7C5A6}" dt="2023-05-29T15:28:59.020" v="5015" actId="1036"/>
          <ac:picMkLst>
            <pc:docMk/>
            <pc:sldMk cId="1019447419" sldId="280"/>
            <ac:picMk id="13" creationId="{B923E827-4F65-0EBD-AC20-7E11EF96803F}"/>
          </ac:picMkLst>
        </pc:picChg>
      </pc:sldChg>
      <pc:sldChg chg="addSp delSp modSp add mod ord">
        <pc:chgData name="Anil Ramini" userId="e0e2fa29fa770d1c" providerId="LiveId" clId="{3D42F6E8-D52D-4AA1-ACFF-8780B7E7C5A6}" dt="2023-05-29T15:51:11.083" v="5926" actId="1076"/>
        <pc:sldMkLst>
          <pc:docMk/>
          <pc:sldMk cId="635541427" sldId="281"/>
        </pc:sldMkLst>
        <pc:spChg chg="add del mod">
          <ac:chgData name="Anil Ramini" userId="e0e2fa29fa770d1c" providerId="LiveId" clId="{3D42F6E8-D52D-4AA1-ACFF-8780B7E7C5A6}" dt="2023-05-29T14:55:10.299" v="4346" actId="478"/>
          <ac:spMkLst>
            <pc:docMk/>
            <pc:sldMk cId="635541427" sldId="281"/>
            <ac:spMk id="3" creationId="{B872F6F7-C739-1E28-2FD7-E14612174AD9}"/>
          </ac:spMkLst>
        </pc:spChg>
        <pc:spChg chg="add del mod">
          <ac:chgData name="Anil Ramini" userId="e0e2fa29fa770d1c" providerId="LiveId" clId="{3D42F6E8-D52D-4AA1-ACFF-8780B7E7C5A6}" dt="2023-05-29T14:55:18.284" v="4349" actId="478"/>
          <ac:spMkLst>
            <pc:docMk/>
            <pc:sldMk cId="635541427" sldId="281"/>
            <ac:spMk id="4" creationId="{39B8EC0D-48C6-B5CC-4122-770C1C962A25}"/>
          </ac:spMkLst>
        </pc:spChg>
        <pc:spChg chg="add mod">
          <ac:chgData name="Anil Ramini" userId="e0e2fa29fa770d1c" providerId="LiveId" clId="{3D42F6E8-D52D-4AA1-ACFF-8780B7E7C5A6}" dt="2023-05-29T15:50:44.081" v="5908" actId="14100"/>
          <ac:spMkLst>
            <pc:docMk/>
            <pc:sldMk cId="635541427" sldId="281"/>
            <ac:spMk id="6" creationId="{5589E735-2100-F070-0852-01E7ADDEE0BB}"/>
          </ac:spMkLst>
        </pc:spChg>
        <pc:spChg chg="add mod">
          <ac:chgData name="Anil Ramini" userId="e0e2fa29fa770d1c" providerId="LiveId" clId="{3D42F6E8-D52D-4AA1-ACFF-8780B7E7C5A6}" dt="2023-05-29T15:51:11.083" v="5926" actId="1076"/>
          <ac:spMkLst>
            <pc:docMk/>
            <pc:sldMk cId="635541427" sldId="281"/>
            <ac:spMk id="7" creationId="{4266028F-840C-9054-3AFE-B8DFE6C1E02E}"/>
          </ac:spMkLst>
        </pc:spChg>
        <pc:spChg chg="mod">
          <ac:chgData name="Anil Ramini" userId="e0e2fa29fa770d1c" providerId="LiveId" clId="{3D42F6E8-D52D-4AA1-ACFF-8780B7E7C5A6}" dt="2023-05-29T15:47:16.194" v="5821" actId="20577"/>
          <ac:spMkLst>
            <pc:docMk/>
            <pc:sldMk cId="635541427" sldId="281"/>
            <ac:spMk id="9" creationId="{3646995C-B562-4CDF-5A36-60F0064BAEB0}"/>
          </ac:spMkLst>
        </pc:spChg>
        <pc:spChg chg="del">
          <ac:chgData name="Anil Ramini" userId="e0e2fa29fa770d1c" providerId="LiveId" clId="{3D42F6E8-D52D-4AA1-ACFF-8780B7E7C5A6}" dt="2023-05-25T05:21:33.726" v="2792" actId="478"/>
          <ac:spMkLst>
            <pc:docMk/>
            <pc:sldMk cId="635541427" sldId="281"/>
            <ac:spMk id="14" creationId="{7DBBE8D3-C3B2-A2EE-49BB-54BBD18B259D}"/>
          </ac:spMkLst>
        </pc:spChg>
        <pc:picChg chg="del">
          <ac:chgData name="Anil Ramini" userId="e0e2fa29fa770d1c" providerId="LiveId" clId="{3D42F6E8-D52D-4AA1-ACFF-8780B7E7C5A6}" dt="2023-05-25T05:21:28.453" v="2790" actId="478"/>
          <ac:picMkLst>
            <pc:docMk/>
            <pc:sldMk cId="635541427" sldId="281"/>
            <ac:picMk id="8" creationId="{9B56F1E7-EEA7-F081-A700-B3900FDAD904}"/>
          </ac:picMkLst>
        </pc:picChg>
        <pc:picChg chg="del">
          <ac:chgData name="Anil Ramini" userId="e0e2fa29fa770d1c" providerId="LiveId" clId="{3D42F6E8-D52D-4AA1-ACFF-8780B7E7C5A6}" dt="2023-05-25T05:21:29.912" v="2791" actId="478"/>
          <ac:picMkLst>
            <pc:docMk/>
            <pc:sldMk cId="635541427" sldId="281"/>
            <ac:picMk id="13" creationId="{B923E827-4F65-0EBD-AC20-7E11EF96803F}"/>
          </ac:picMkLst>
        </pc:picChg>
        <pc:picChg chg="add mod">
          <ac:chgData name="Anil Ramini" userId="e0e2fa29fa770d1c" providerId="LiveId" clId="{3D42F6E8-D52D-4AA1-ACFF-8780B7E7C5A6}" dt="2023-05-29T15:50:40.713" v="5907" actId="14100"/>
          <ac:picMkLst>
            <pc:docMk/>
            <pc:sldMk cId="635541427" sldId="281"/>
            <ac:picMk id="5122" creationId="{23CF03C6-3CF0-4624-1227-0C4923BC23C1}"/>
          </ac:picMkLst>
        </pc:picChg>
      </pc:sldChg>
      <pc:sldChg chg="addSp delSp modSp add mod ord">
        <pc:chgData name="Anil Ramini" userId="e0e2fa29fa770d1c" providerId="LiveId" clId="{3D42F6E8-D52D-4AA1-ACFF-8780B7E7C5A6}" dt="2023-05-29T13:55:10.492" v="3599" actId="20577"/>
        <pc:sldMkLst>
          <pc:docMk/>
          <pc:sldMk cId="1907797234" sldId="282"/>
        </pc:sldMkLst>
        <pc:spChg chg="del mod">
          <ac:chgData name="Anil Ramini" userId="e0e2fa29fa770d1c" providerId="LiveId" clId="{3D42F6E8-D52D-4AA1-ACFF-8780B7E7C5A6}" dt="2023-05-25T05:38:33.522" v="3021" actId="478"/>
          <ac:spMkLst>
            <pc:docMk/>
            <pc:sldMk cId="1907797234" sldId="282"/>
            <ac:spMk id="4" creationId="{8775583F-376C-40AE-9849-09070F0B5E51}"/>
          </ac:spMkLst>
        </pc:spChg>
        <pc:spChg chg="del">
          <ac:chgData name="Anil Ramini" userId="e0e2fa29fa770d1c" providerId="LiveId" clId="{3D42F6E8-D52D-4AA1-ACFF-8780B7E7C5A6}" dt="2023-05-25T05:37:46.610" v="2995" actId="478"/>
          <ac:spMkLst>
            <pc:docMk/>
            <pc:sldMk cId="1907797234" sldId="282"/>
            <ac:spMk id="5" creationId="{7165814A-5271-4039-9F12-014787DA9EF7}"/>
          </ac:spMkLst>
        </pc:spChg>
        <pc:spChg chg="add del mod">
          <ac:chgData name="Anil Ramini" userId="e0e2fa29fa770d1c" providerId="LiveId" clId="{3D42F6E8-D52D-4AA1-ACFF-8780B7E7C5A6}" dt="2023-05-25T05:38:07.437" v="3001" actId="478"/>
          <ac:spMkLst>
            <pc:docMk/>
            <pc:sldMk cId="1907797234" sldId="282"/>
            <ac:spMk id="6" creationId="{F04B35D5-1A92-2E3A-E8DE-E6BDF7734E19}"/>
          </ac:spMkLst>
        </pc:spChg>
        <pc:spChg chg="add mod">
          <ac:chgData name="Anil Ramini" userId="e0e2fa29fa770d1c" providerId="LiveId" clId="{3D42F6E8-D52D-4AA1-ACFF-8780B7E7C5A6}" dt="2023-05-29T13:55:10.492" v="3599" actId="20577"/>
          <ac:spMkLst>
            <pc:docMk/>
            <pc:sldMk cId="1907797234" sldId="282"/>
            <ac:spMk id="7" creationId="{A230FFAA-DED6-898E-0945-D707F284B70D}"/>
          </ac:spMkLst>
        </pc:spChg>
        <pc:picChg chg="del">
          <ac:chgData name="Anil Ramini" userId="e0e2fa29fa770d1c" providerId="LiveId" clId="{3D42F6E8-D52D-4AA1-ACFF-8780B7E7C5A6}" dt="2023-05-25T05:37:59.556" v="2998" actId="478"/>
          <ac:picMkLst>
            <pc:docMk/>
            <pc:sldMk cId="1907797234" sldId="282"/>
            <ac:picMk id="15" creationId="{D66F9C4C-4566-EC94-F898-D0B0A15B918A}"/>
          </ac:picMkLst>
        </pc:picChg>
        <pc:picChg chg="del">
          <ac:chgData name="Anil Ramini" userId="e0e2fa29fa770d1c" providerId="LiveId" clId="{3D42F6E8-D52D-4AA1-ACFF-8780B7E7C5A6}" dt="2023-05-25T05:37:51.448" v="2996" actId="478"/>
          <ac:picMkLst>
            <pc:docMk/>
            <pc:sldMk cId="1907797234" sldId="282"/>
            <ac:picMk id="18" creationId="{20823544-6685-B643-39C6-25A896EADDFC}"/>
          </ac:picMkLst>
        </pc:picChg>
        <pc:picChg chg="del">
          <ac:chgData name="Anil Ramini" userId="e0e2fa29fa770d1c" providerId="LiveId" clId="{3D42F6E8-D52D-4AA1-ACFF-8780B7E7C5A6}" dt="2023-05-25T05:37:56.308" v="2997" actId="478"/>
          <ac:picMkLst>
            <pc:docMk/>
            <pc:sldMk cId="1907797234" sldId="282"/>
            <ac:picMk id="20" creationId="{94F1934F-465A-6A6D-2669-E30E514B60FF}"/>
          </ac:picMkLst>
        </pc:picChg>
        <pc:picChg chg="add mod">
          <ac:chgData name="Anil Ramini" userId="e0e2fa29fa770d1c" providerId="LiveId" clId="{3D42F6E8-D52D-4AA1-ACFF-8780B7E7C5A6}" dt="2023-05-25T05:38:21.575" v="3004" actId="1076"/>
          <ac:picMkLst>
            <pc:docMk/>
            <pc:sldMk cId="1907797234" sldId="282"/>
            <ac:picMk id="10242" creationId="{F6C51526-2818-EBB8-B0CC-1E26B7ABE157}"/>
          </ac:picMkLst>
        </pc:picChg>
      </pc:sldChg>
      <pc:sldChg chg="addSp delSp modSp add mod">
        <pc:chgData name="Anil Ramini" userId="e0e2fa29fa770d1c" providerId="LiveId" clId="{3D42F6E8-D52D-4AA1-ACFF-8780B7E7C5A6}" dt="2023-05-25T05:58:29.111" v="3141" actId="20577"/>
        <pc:sldMkLst>
          <pc:docMk/>
          <pc:sldMk cId="2658586732" sldId="283"/>
        </pc:sldMkLst>
        <pc:spChg chg="del">
          <ac:chgData name="Anil Ramini" userId="e0e2fa29fa770d1c" providerId="LiveId" clId="{3D42F6E8-D52D-4AA1-ACFF-8780B7E7C5A6}" dt="2023-05-25T05:57:26.988" v="3100" actId="478"/>
          <ac:spMkLst>
            <pc:docMk/>
            <pc:sldMk cId="2658586732" sldId="283"/>
            <ac:spMk id="3" creationId="{B872F6F7-C739-1E28-2FD7-E14612174AD9}"/>
          </ac:spMkLst>
        </pc:spChg>
        <pc:spChg chg="add del mod">
          <ac:chgData name="Anil Ramini" userId="e0e2fa29fa770d1c" providerId="LiveId" clId="{3D42F6E8-D52D-4AA1-ACFF-8780B7E7C5A6}" dt="2023-05-25T05:57:37.967" v="3103" actId="478"/>
          <ac:spMkLst>
            <pc:docMk/>
            <pc:sldMk cId="2658586732" sldId="283"/>
            <ac:spMk id="4" creationId="{576E07A0-2839-D338-58D0-85342378A2BB}"/>
          </ac:spMkLst>
        </pc:spChg>
        <pc:spChg chg="mod">
          <ac:chgData name="Anil Ramini" userId="e0e2fa29fa770d1c" providerId="LiveId" clId="{3D42F6E8-D52D-4AA1-ACFF-8780B7E7C5A6}" dt="2023-05-25T05:58:29.111" v="3141" actId="20577"/>
          <ac:spMkLst>
            <pc:docMk/>
            <pc:sldMk cId="2658586732" sldId="283"/>
            <ac:spMk id="9" creationId="{3646995C-B562-4CDF-5A36-60F0064BAEB0}"/>
          </ac:spMkLst>
        </pc:spChg>
        <pc:picChg chg="add mod">
          <ac:chgData name="Anil Ramini" userId="e0e2fa29fa770d1c" providerId="LiveId" clId="{3D42F6E8-D52D-4AA1-ACFF-8780B7E7C5A6}" dt="2023-05-25T05:57:43.275" v="3105" actId="1076"/>
          <ac:picMkLst>
            <pc:docMk/>
            <pc:sldMk cId="2658586732" sldId="283"/>
            <ac:picMk id="6" creationId="{FF60F0E1-37EA-F4E9-3F7F-B0E32E197721}"/>
          </ac:picMkLst>
        </pc:picChg>
      </pc:sldChg>
      <pc:sldChg chg="addSp delSp modSp add mod">
        <pc:chgData name="Anil Ramini" userId="e0e2fa29fa770d1c" providerId="LiveId" clId="{3D42F6E8-D52D-4AA1-ACFF-8780B7E7C5A6}" dt="2023-05-25T06:02:11.554" v="3160" actId="1076"/>
        <pc:sldMkLst>
          <pc:docMk/>
          <pc:sldMk cId="1854345252" sldId="284"/>
        </pc:sldMkLst>
        <pc:picChg chg="add mod">
          <ac:chgData name="Anil Ramini" userId="e0e2fa29fa770d1c" providerId="LiveId" clId="{3D42F6E8-D52D-4AA1-ACFF-8780B7E7C5A6}" dt="2023-05-25T06:02:11.554" v="3160" actId="1076"/>
          <ac:picMkLst>
            <pc:docMk/>
            <pc:sldMk cId="1854345252" sldId="284"/>
            <ac:picMk id="3" creationId="{94AE2EA6-04D5-6D57-34E2-3066C66D921A}"/>
          </ac:picMkLst>
        </pc:picChg>
        <pc:picChg chg="add del mod">
          <ac:chgData name="Anil Ramini" userId="e0e2fa29fa770d1c" providerId="LiveId" clId="{3D42F6E8-D52D-4AA1-ACFF-8780B7E7C5A6}" dt="2023-05-25T06:01:11.867" v="3153" actId="478"/>
          <ac:picMkLst>
            <pc:docMk/>
            <pc:sldMk cId="1854345252" sldId="284"/>
            <ac:picMk id="5" creationId="{8CA32992-E4CC-9AC7-F6FA-68CC45C0234E}"/>
          </ac:picMkLst>
        </pc:picChg>
        <pc:picChg chg="del">
          <ac:chgData name="Anil Ramini" userId="e0e2fa29fa770d1c" providerId="LiveId" clId="{3D42F6E8-D52D-4AA1-ACFF-8780B7E7C5A6}" dt="2023-05-25T05:59:49.138" v="3143" actId="478"/>
          <ac:picMkLst>
            <pc:docMk/>
            <pc:sldMk cId="1854345252" sldId="284"/>
            <ac:picMk id="6" creationId="{FF60F0E1-37EA-F4E9-3F7F-B0E32E197721}"/>
          </ac:picMkLst>
        </pc:picChg>
        <pc:picChg chg="add del">
          <ac:chgData name="Anil Ramini" userId="e0e2fa29fa770d1c" providerId="LiveId" clId="{3D42F6E8-D52D-4AA1-ACFF-8780B7E7C5A6}" dt="2023-05-25T06:02:05.541" v="3159" actId="478"/>
          <ac:picMkLst>
            <pc:docMk/>
            <pc:sldMk cId="1854345252" sldId="284"/>
            <ac:picMk id="8" creationId="{3E4502A0-14F9-678C-57F2-8512989282C2}"/>
          </ac:picMkLst>
        </pc:picChg>
      </pc:sldChg>
      <pc:sldChg chg="delSp modSp add mod">
        <pc:chgData name="Anil Ramini" userId="e0e2fa29fa770d1c" providerId="LiveId" clId="{3D42F6E8-D52D-4AA1-ACFF-8780B7E7C5A6}" dt="2023-05-25T06:02:01.764" v="3158" actId="1076"/>
        <pc:sldMkLst>
          <pc:docMk/>
          <pc:sldMk cId="3770735118" sldId="285"/>
        </pc:sldMkLst>
        <pc:picChg chg="del">
          <ac:chgData name="Anil Ramini" userId="e0e2fa29fa770d1c" providerId="LiveId" clId="{3D42F6E8-D52D-4AA1-ACFF-8780B7E7C5A6}" dt="2023-05-25T06:01:59.296" v="3157" actId="478"/>
          <ac:picMkLst>
            <pc:docMk/>
            <pc:sldMk cId="3770735118" sldId="285"/>
            <ac:picMk id="3" creationId="{94AE2EA6-04D5-6D57-34E2-3066C66D921A}"/>
          </ac:picMkLst>
        </pc:picChg>
        <pc:picChg chg="mod">
          <ac:chgData name="Anil Ramini" userId="e0e2fa29fa770d1c" providerId="LiveId" clId="{3D42F6E8-D52D-4AA1-ACFF-8780B7E7C5A6}" dt="2023-05-25T06:02:01.764" v="3158" actId="1076"/>
          <ac:picMkLst>
            <pc:docMk/>
            <pc:sldMk cId="3770735118" sldId="285"/>
            <ac:picMk id="8" creationId="{3E4502A0-14F9-678C-57F2-8512989282C2}"/>
          </ac:picMkLst>
        </pc:picChg>
      </pc:sldChg>
      <pc:sldChg chg="addSp delSp modSp add mod">
        <pc:chgData name="Anil Ramini" userId="e0e2fa29fa770d1c" providerId="LiveId" clId="{3D42F6E8-D52D-4AA1-ACFF-8780B7E7C5A6}" dt="2023-05-29T14:48:23.104" v="4251" actId="1076"/>
        <pc:sldMkLst>
          <pc:docMk/>
          <pc:sldMk cId="3237632213" sldId="286"/>
        </pc:sldMkLst>
        <pc:spChg chg="del">
          <ac:chgData name="Anil Ramini" userId="e0e2fa29fa770d1c" providerId="LiveId" clId="{3D42F6E8-D52D-4AA1-ACFF-8780B7E7C5A6}" dt="2023-05-29T14:40:33.416" v="4090" actId="478"/>
          <ac:spMkLst>
            <pc:docMk/>
            <pc:sldMk cId="3237632213" sldId="286"/>
            <ac:spMk id="5" creationId="{CFF54B15-B1E9-EA80-47C3-E6911E227457}"/>
          </ac:spMkLst>
        </pc:spChg>
        <pc:spChg chg="add mod">
          <ac:chgData name="Anil Ramini" userId="e0e2fa29fa770d1c" providerId="LiveId" clId="{3D42F6E8-D52D-4AA1-ACFF-8780B7E7C5A6}" dt="2023-05-29T14:44:53.585" v="4148" actId="1076"/>
          <ac:spMkLst>
            <pc:docMk/>
            <pc:sldMk cId="3237632213" sldId="286"/>
            <ac:spMk id="8" creationId="{5D87CD3F-4A3C-40DD-CB9D-BFCA67DB0EBB}"/>
          </ac:spMkLst>
        </pc:spChg>
        <pc:spChg chg="mod">
          <ac:chgData name="Anil Ramini" userId="e0e2fa29fa770d1c" providerId="LiveId" clId="{3D42F6E8-D52D-4AA1-ACFF-8780B7E7C5A6}" dt="2023-05-29T14:42:38.632" v="4113" actId="1076"/>
          <ac:spMkLst>
            <pc:docMk/>
            <pc:sldMk cId="3237632213" sldId="286"/>
            <ac:spMk id="9" creationId="{3646995C-B562-4CDF-5A36-60F0064BAEB0}"/>
          </ac:spMkLst>
        </pc:spChg>
        <pc:spChg chg="add mod">
          <ac:chgData name="Anil Ramini" userId="e0e2fa29fa770d1c" providerId="LiveId" clId="{3D42F6E8-D52D-4AA1-ACFF-8780B7E7C5A6}" dt="2023-05-29T14:44:48.682" v="4147" actId="1076"/>
          <ac:spMkLst>
            <pc:docMk/>
            <pc:sldMk cId="3237632213" sldId="286"/>
            <ac:spMk id="12" creationId="{8D5B9DCF-AC10-8C33-694B-F1985F0F4CF1}"/>
          </ac:spMkLst>
        </pc:spChg>
        <pc:picChg chg="add mod">
          <ac:chgData name="Anil Ramini" userId="e0e2fa29fa770d1c" providerId="LiveId" clId="{3D42F6E8-D52D-4AA1-ACFF-8780B7E7C5A6}" dt="2023-05-29T14:42:08.126" v="4097" actId="1076"/>
          <ac:picMkLst>
            <pc:docMk/>
            <pc:sldMk cId="3237632213" sldId="286"/>
            <ac:picMk id="3" creationId="{B11544D0-5EE1-FDD0-91C1-73F88FD6D20A}"/>
          </ac:picMkLst>
        </pc:picChg>
        <pc:picChg chg="add del mod">
          <ac:chgData name="Anil Ramini" userId="e0e2fa29fa770d1c" providerId="LiveId" clId="{3D42F6E8-D52D-4AA1-ACFF-8780B7E7C5A6}" dt="2023-05-29T14:41:56.656" v="4096" actId="478"/>
          <ac:picMkLst>
            <pc:docMk/>
            <pc:sldMk cId="3237632213" sldId="286"/>
            <ac:picMk id="7" creationId="{2857FBCA-C19D-75AA-8DCA-08363D5D0562}"/>
          </ac:picMkLst>
        </pc:picChg>
        <pc:picChg chg="add mod">
          <ac:chgData name="Anil Ramini" userId="e0e2fa29fa770d1c" providerId="LiveId" clId="{3D42F6E8-D52D-4AA1-ACFF-8780B7E7C5A6}" dt="2023-05-29T14:42:54.443" v="4115" actId="1076"/>
          <ac:picMkLst>
            <pc:docMk/>
            <pc:sldMk cId="3237632213" sldId="286"/>
            <ac:picMk id="11" creationId="{B3750C26-59DC-C415-9754-E4668CEE3BA6}"/>
          </ac:picMkLst>
        </pc:picChg>
        <pc:picChg chg="add mod">
          <ac:chgData name="Anil Ramini" userId="e0e2fa29fa770d1c" providerId="LiveId" clId="{3D42F6E8-D52D-4AA1-ACFF-8780B7E7C5A6}" dt="2023-05-29T14:48:23.104" v="4251" actId="1076"/>
          <ac:picMkLst>
            <pc:docMk/>
            <pc:sldMk cId="3237632213" sldId="286"/>
            <ac:picMk id="4098" creationId="{DF4DE88E-FABE-F732-FB3A-43CB126CE60C}"/>
          </ac:picMkLst>
        </pc:picChg>
      </pc:sldChg>
      <pc:sldChg chg="modSp add mod">
        <pc:chgData name="Anil Ramini" userId="e0e2fa29fa770d1c" providerId="LiveId" clId="{3D42F6E8-D52D-4AA1-ACFF-8780B7E7C5A6}" dt="2023-05-29T14:50:29.818" v="4308" actId="20577"/>
        <pc:sldMkLst>
          <pc:docMk/>
          <pc:sldMk cId="3360844320" sldId="287"/>
        </pc:sldMkLst>
        <pc:spChg chg="mod">
          <ac:chgData name="Anil Ramini" userId="e0e2fa29fa770d1c" providerId="LiveId" clId="{3D42F6E8-D52D-4AA1-ACFF-8780B7E7C5A6}" dt="2023-05-29T14:49:46.919" v="4307" actId="20577"/>
          <ac:spMkLst>
            <pc:docMk/>
            <pc:sldMk cId="3360844320" sldId="287"/>
            <ac:spMk id="5" creationId="{CFF54B15-B1E9-EA80-47C3-E6911E227457}"/>
          </ac:spMkLst>
        </pc:spChg>
        <pc:spChg chg="mod">
          <ac:chgData name="Anil Ramini" userId="e0e2fa29fa770d1c" providerId="LiveId" clId="{3D42F6E8-D52D-4AA1-ACFF-8780B7E7C5A6}" dt="2023-05-29T14:50:29.818" v="4308" actId="20577"/>
          <ac:spMkLst>
            <pc:docMk/>
            <pc:sldMk cId="3360844320" sldId="287"/>
            <ac:spMk id="9" creationId="{3646995C-B562-4CDF-5A36-60F0064BAEB0}"/>
          </ac:spMkLst>
        </pc:spChg>
      </pc:sldChg>
      <pc:sldChg chg="addSp delSp modSp add mod">
        <pc:chgData name="Anil Ramini" userId="e0e2fa29fa770d1c" providerId="LiveId" clId="{3D42F6E8-D52D-4AA1-ACFF-8780B7E7C5A6}" dt="2023-05-29T14:59:27.672" v="4476"/>
        <pc:sldMkLst>
          <pc:docMk/>
          <pc:sldMk cId="1489749791" sldId="288"/>
        </pc:sldMkLst>
        <pc:spChg chg="add del mod">
          <ac:chgData name="Anil Ramini" userId="e0e2fa29fa770d1c" providerId="LiveId" clId="{3D42F6E8-D52D-4AA1-ACFF-8780B7E7C5A6}" dt="2023-05-29T14:57:39.147" v="4402" actId="767"/>
          <ac:spMkLst>
            <pc:docMk/>
            <pc:sldMk cId="1489749791" sldId="288"/>
            <ac:spMk id="2" creationId="{EFDF7743-67B8-D52B-6068-B453C94148D4}"/>
          </ac:spMkLst>
        </pc:spChg>
        <pc:spChg chg="add mod">
          <ac:chgData name="Anil Ramini" userId="e0e2fa29fa770d1c" providerId="LiveId" clId="{3D42F6E8-D52D-4AA1-ACFF-8780B7E7C5A6}" dt="2023-05-29T14:59:27.672" v="4476"/>
          <ac:spMkLst>
            <pc:docMk/>
            <pc:sldMk cId="1489749791" sldId="288"/>
            <ac:spMk id="3" creationId="{AED57C21-10E9-E53B-338E-5A2B6085EDB7}"/>
          </ac:spMkLst>
        </pc:spChg>
        <pc:spChg chg="mod">
          <ac:chgData name="Anil Ramini" userId="e0e2fa29fa770d1c" providerId="LiveId" clId="{3D42F6E8-D52D-4AA1-ACFF-8780B7E7C5A6}" dt="2023-05-29T14:57:27.474" v="4399" actId="20577"/>
          <ac:spMkLst>
            <pc:docMk/>
            <pc:sldMk cId="1489749791" sldId="288"/>
            <ac:spMk id="9" creationId="{3646995C-B562-4CDF-5A36-60F0064BAEB0}"/>
          </ac:spMkLst>
        </pc:spChg>
        <pc:picChg chg="del">
          <ac:chgData name="Anil Ramini" userId="e0e2fa29fa770d1c" providerId="LiveId" clId="{3D42F6E8-D52D-4AA1-ACFF-8780B7E7C5A6}" dt="2023-05-29T14:57:29.469" v="4400" actId="478"/>
          <ac:picMkLst>
            <pc:docMk/>
            <pc:sldMk cId="1489749791" sldId="288"/>
            <ac:picMk id="8" creationId="{3E4502A0-14F9-678C-57F2-8512989282C2}"/>
          </ac:picMkLst>
        </pc:picChg>
      </pc:sldChg>
      <pc:sldChg chg="addSp delSp modSp add mod">
        <pc:chgData name="Anil Ramini" userId="e0e2fa29fa770d1c" providerId="LiveId" clId="{3D42F6E8-D52D-4AA1-ACFF-8780B7E7C5A6}" dt="2023-05-29T15:14:22.262" v="4608" actId="14100"/>
        <pc:sldMkLst>
          <pc:docMk/>
          <pc:sldMk cId="2488567072" sldId="289"/>
        </pc:sldMkLst>
        <pc:spChg chg="add del mod">
          <ac:chgData name="Anil Ramini" userId="e0e2fa29fa770d1c" providerId="LiveId" clId="{3D42F6E8-D52D-4AA1-ACFF-8780B7E7C5A6}" dt="2023-05-29T15:14:10.353" v="4605" actId="478"/>
          <ac:spMkLst>
            <pc:docMk/>
            <pc:sldMk cId="2488567072" sldId="289"/>
            <ac:spMk id="5" creationId="{882158FD-F08B-C567-6E9D-7A8F3031375D}"/>
          </ac:spMkLst>
        </pc:spChg>
        <pc:spChg chg="del mod">
          <ac:chgData name="Anil Ramini" userId="e0e2fa29fa770d1c" providerId="LiveId" clId="{3D42F6E8-D52D-4AA1-ACFF-8780B7E7C5A6}" dt="2023-05-29T15:09:45.668" v="4595"/>
          <ac:spMkLst>
            <pc:docMk/>
            <pc:sldMk cId="2488567072" sldId="289"/>
            <ac:spMk id="6" creationId="{5589E735-2100-F070-0852-01E7ADDEE0BB}"/>
          </ac:spMkLst>
        </pc:spChg>
        <pc:spChg chg="del">
          <ac:chgData name="Anil Ramini" userId="e0e2fa29fa770d1c" providerId="LiveId" clId="{3D42F6E8-D52D-4AA1-ACFF-8780B7E7C5A6}" dt="2023-05-29T15:06:48.917" v="4591" actId="478"/>
          <ac:spMkLst>
            <pc:docMk/>
            <pc:sldMk cId="2488567072" sldId="289"/>
            <ac:spMk id="7" creationId="{4266028F-840C-9054-3AFE-B8DFE6C1E02E}"/>
          </ac:spMkLst>
        </pc:spChg>
        <pc:spChg chg="del">
          <ac:chgData name="Anil Ramini" userId="e0e2fa29fa770d1c" providerId="LiveId" clId="{3D42F6E8-D52D-4AA1-ACFF-8780B7E7C5A6}" dt="2023-05-29T15:14:08.021" v="4604" actId="478"/>
          <ac:spMkLst>
            <pc:docMk/>
            <pc:sldMk cId="2488567072" sldId="289"/>
            <ac:spMk id="9" creationId="{3646995C-B562-4CDF-5A36-60F0064BAEB0}"/>
          </ac:spMkLst>
        </pc:spChg>
        <pc:picChg chg="add mod">
          <ac:chgData name="Anil Ramini" userId="e0e2fa29fa770d1c" providerId="LiveId" clId="{3D42F6E8-D52D-4AA1-ACFF-8780B7E7C5A6}" dt="2023-05-29T15:14:22.262" v="4608" actId="14100"/>
          <ac:picMkLst>
            <pc:docMk/>
            <pc:sldMk cId="2488567072" sldId="289"/>
            <ac:picMk id="3" creationId="{05D4A0ED-1948-955F-85E3-D09CC5C5625C}"/>
          </ac:picMkLst>
        </pc:picChg>
        <pc:picChg chg="mod">
          <ac:chgData name="Anil Ramini" userId="e0e2fa29fa770d1c" providerId="LiveId" clId="{3D42F6E8-D52D-4AA1-ACFF-8780B7E7C5A6}" dt="2023-05-29T15:07:11.682" v="4593" actId="1076"/>
          <ac:picMkLst>
            <pc:docMk/>
            <pc:sldMk cId="2488567072" sldId="289"/>
            <ac:picMk id="5122" creationId="{23CF03C6-3CF0-4624-1227-0C4923BC23C1}"/>
          </ac:picMkLst>
        </pc:picChg>
      </pc:sldChg>
      <pc:sldChg chg="new del">
        <pc:chgData name="Anil Ramini" userId="e0e2fa29fa770d1c" providerId="LiveId" clId="{3D42F6E8-D52D-4AA1-ACFF-8780B7E7C5A6}" dt="2023-05-29T15:15:12.787" v="4611" actId="47"/>
        <pc:sldMkLst>
          <pc:docMk/>
          <pc:sldMk cId="4282051741" sldId="290"/>
        </pc:sldMkLst>
      </pc:sldChg>
      <pc:sldChg chg="addSp delSp modSp add mod">
        <pc:chgData name="Anil Ramini" userId="e0e2fa29fa770d1c" providerId="LiveId" clId="{3D42F6E8-D52D-4AA1-ACFF-8780B7E7C5A6}" dt="2023-05-29T15:22:29.986" v="4811" actId="20577"/>
        <pc:sldMkLst>
          <pc:docMk/>
          <pc:sldMk cId="3754809559" sldId="291"/>
        </pc:sldMkLst>
        <pc:spChg chg="add del mod">
          <ac:chgData name="Anil Ramini" userId="e0e2fa29fa770d1c" providerId="LiveId" clId="{3D42F6E8-D52D-4AA1-ACFF-8780B7E7C5A6}" dt="2023-05-29T15:16:44.081" v="4622" actId="478"/>
          <ac:spMkLst>
            <pc:docMk/>
            <pc:sldMk cId="3754809559" sldId="291"/>
            <ac:spMk id="3" creationId="{0579E061-4606-602A-BFE2-5E5C7F8CCE61}"/>
          </ac:spMkLst>
        </pc:spChg>
        <pc:spChg chg="add mod">
          <ac:chgData name="Anil Ramini" userId="e0e2fa29fa770d1c" providerId="LiveId" clId="{3D42F6E8-D52D-4AA1-ACFF-8780B7E7C5A6}" dt="2023-05-29T15:22:01.432" v="4801" actId="20577"/>
          <ac:spMkLst>
            <pc:docMk/>
            <pc:sldMk cId="3754809559" sldId="291"/>
            <ac:spMk id="4" creationId="{BFDF6E95-EB63-20FF-E29B-21F84317B08F}"/>
          </ac:spMkLst>
        </pc:spChg>
        <pc:spChg chg="mod">
          <ac:chgData name="Anil Ramini" userId="e0e2fa29fa770d1c" providerId="LiveId" clId="{3D42F6E8-D52D-4AA1-ACFF-8780B7E7C5A6}" dt="2023-05-29T15:22:29.986" v="4811" actId="20577"/>
          <ac:spMkLst>
            <pc:docMk/>
            <pc:sldMk cId="3754809559" sldId="291"/>
            <ac:spMk id="9" creationId="{3646995C-B562-4CDF-5A36-60F0064BAEB0}"/>
          </ac:spMkLst>
        </pc:spChg>
        <pc:spChg chg="del">
          <ac:chgData name="Anil Ramini" userId="e0e2fa29fa770d1c" providerId="LiveId" clId="{3D42F6E8-D52D-4AA1-ACFF-8780B7E7C5A6}" dt="2023-05-29T15:15:31.617" v="4621" actId="478"/>
          <ac:spMkLst>
            <pc:docMk/>
            <pc:sldMk cId="3754809559" sldId="291"/>
            <ac:spMk id="14" creationId="{7DBBE8D3-C3B2-A2EE-49BB-54BBD18B259D}"/>
          </ac:spMkLst>
        </pc:spChg>
        <pc:picChg chg="add mod">
          <ac:chgData name="Anil Ramini" userId="e0e2fa29fa770d1c" providerId="LiveId" clId="{3D42F6E8-D52D-4AA1-ACFF-8780B7E7C5A6}" dt="2023-05-29T15:21:29.974" v="4763" actId="14100"/>
          <ac:picMkLst>
            <pc:docMk/>
            <pc:sldMk cId="3754809559" sldId="291"/>
            <ac:picMk id="6" creationId="{3947C115-0E7B-6235-4ED5-C62FA97C0445}"/>
          </ac:picMkLst>
        </pc:picChg>
        <pc:picChg chg="del">
          <ac:chgData name="Anil Ramini" userId="e0e2fa29fa770d1c" providerId="LiveId" clId="{3D42F6E8-D52D-4AA1-ACFF-8780B7E7C5A6}" dt="2023-05-29T15:15:26.706" v="4619" actId="478"/>
          <ac:picMkLst>
            <pc:docMk/>
            <pc:sldMk cId="3754809559" sldId="291"/>
            <ac:picMk id="8" creationId="{9B56F1E7-EEA7-F081-A700-B3900FDAD904}"/>
          </ac:picMkLst>
        </pc:picChg>
        <pc:picChg chg="del">
          <ac:chgData name="Anil Ramini" userId="e0e2fa29fa770d1c" providerId="LiveId" clId="{3D42F6E8-D52D-4AA1-ACFF-8780B7E7C5A6}" dt="2023-05-29T15:15:28.621" v="4620" actId="478"/>
          <ac:picMkLst>
            <pc:docMk/>
            <pc:sldMk cId="3754809559" sldId="291"/>
            <ac:picMk id="13" creationId="{B923E827-4F65-0EBD-AC20-7E11EF96803F}"/>
          </ac:picMkLst>
        </pc:picChg>
        <pc:picChg chg="add mod">
          <ac:chgData name="Anil Ramini" userId="e0e2fa29fa770d1c" providerId="LiveId" clId="{3D42F6E8-D52D-4AA1-ACFF-8780B7E7C5A6}" dt="2023-05-29T15:22:16.842" v="4809" actId="1036"/>
          <ac:picMkLst>
            <pc:docMk/>
            <pc:sldMk cId="3754809559" sldId="291"/>
            <ac:picMk id="6146" creationId="{5ED5F86E-D4CE-049A-155A-04F25DBA1DF8}"/>
          </ac:picMkLst>
        </pc:picChg>
      </pc:sldChg>
      <pc:sldChg chg="addSp delSp modSp add mod">
        <pc:chgData name="Anil Ramini" userId="e0e2fa29fa770d1c" providerId="LiveId" clId="{3D42F6E8-D52D-4AA1-ACFF-8780B7E7C5A6}" dt="2023-05-29T15:26:08.017" v="4879" actId="14100"/>
        <pc:sldMkLst>
          <pc:docMk/>
          <pc:sldMk cId="1510985256" sldId="292"/>
        </pc:sldMkLst>
        <pc:spChg chg="del">
          <ac:chgData name="Anil Ramini" userId="e0e2fa29fa770d1c" providerId="LiveId" clId="{3D42F6E8-D52D-4AA1-ACFF-8780B7E7C5A6}" dt="2023-05-29T15:23:57.250" v="4832" actId="478"/>
          <ac:spMkLst>
            <pc:docMk/>
            <pc:sldMk cId="1510985256" sldId="292"/>
            <ac:spMk id="4" creationId="{BFDF6E95-EB63-20FF-E29B-21F84317B08F}"/>
          </ac:spMkLst>
        </pc:spChg>
        <pc:spChg chg="mod">
          <ac:chgData name="Anil Ramini" userId="e0e2fa29fa770d1c" providerId="LiveId" clId="{3D42F6E8-D52D-4AA1-ACFF-8780B7E7C5A6}" dt="2023-05-29T15:23:51.090" v="4831" actId="20577"/>
          <ac:spMkLst>
            <pc:docMk/>
            <pc:sldMk cId="1510985256" sldId="292"/>
            <ac:spMk id="9" creationId="{3646995C-B562-4CDF-5A36-60F0064BAEB0}"/>
          </ac:spMkLst>
        </pc:spChg>
        <pc:picChg chg="add mod">
          <ac:chgData name="Anil Ramini" userId="e0e2fa29fa770d1c" providerId="LiveId" clId="{3D42F6E8-D52D-4AA1-ACFF-8780B7E7C5A6}" dt="2023-05-29T15:26:08.017" v="4879" actId="14100"/>
          <ac:picMkLst>
            <pc:docMk/>
            <pc:sldMk cId="1510985256" sldId="292"/>
            <ac:picMk id="3" creationId="{3364053E-8A16-9A07-0323-E9A8982AEB7D}"/>
          </ac:picMkLst>
        </pc:picChg>
        <pc:picChg chg="del">
          <ac:chgData name="Anil Ramini" userId="e0e2fa29fa770d1c" providerId="LiveId" clId="{3D42F6E8-D52D-4AA1-ACFF-8780B7E7C5A6}" dt="2023-05-29T15:23:59.083" v="4833" actId="478"/>
          <ac:picMkLst>
            <pc:docMk/>
            <pc:sldMk cId="1510985256" sldId="292"/>
            <ac:picMk id="6" creationId="{3947C115-0E7B-6235-4ED5-C62FA97C0445}"/>
          </ac:picMkLst>
        </pc:picChg>
        <pc:picChg chg="del">
          <ac:chgData name="Anil Ramini" userId="e0e2fa29fa770d1c" providerId="LiveId" clId="{3D42F6E8-D52D-4AA1-ACFF-8780B7E7C5A6}" dt="2023-05-29T15:24:00.706" v="4834" actId="478"/>
          <ac:picMkLst>
            <pc:docMk/>
            <pc:sldMk cId="1510985256" sldId="292"/>
            <ac:picMk id="6146" creationId="{5ED5F86E-D4CE-049A-155A-04F25DBA1DF8}"/>
          </ac:picMkLst>
        </pc:picChg>
      </pc:sldChg>
      <pc:sldChg chg="addSp delSp modSp add mod">
        <pc:chgData name="Anil Ramini" userId="e0e2fa29fa770d1c" providerId="LiveId" clId="{3D42F6E8-D52D-4AA1-ACFF-8780B7E7C5A6}" dt="2023-05-29T16:07:54.924" v="6313" actId="1076"/>
        <pc:sldMkLst>
          <pc:docMk/>
          <pc:sldMk cId="1717776885" sldId="293"/>
        </pc:sldMkLst>
        <pc:spChg chg="mod">
          <ac:chgData name="Anil Ramini" userId="e0e2fa29fa770d1c" providerId="LiveId" clId="{3D42F6E8-D52D-4AA1-ACFF-8780B7E7C5A6}" dt="2023-05-29T16:06:36.168" v="6300" actId="20577"/>
          <ac:spMkLst>
            <pc:docMk/>
            <pc:sldMk cId="1717776885" sldId="293"/>
            <ac:spMk id="9" creationId="{3646995C-B562-4CDF-5A36-60F0064BAEB0}"/>
          </ac:spMkLst>
        </pc:spChg>
        <pc:picChg chg="del">
          <ac:chgData name="Anil Ramini" userId="e0e2fa29fa770d1c" providerId="LiveId" clId="{3D42F6E8-D52D-4AA1-ACFF-8780B7E7C5A6}" dt="2023-05-29T15:25:49.790" v="4873" actId="478"/>
          <ac:picMkLst>
            <pc:docMk/>
            <pc:sldMk cId="1717776885" sldId="293"/>
            <ac:picMk id="3" creationId="{3364053E-8A16-9A07-0323-E9A8982AEB7D}"/>
          </ac:picMkLst>
        </pc:picChg>
        <pc:picChg chg="add mod">
          <ac:chgData name="Anil Ramini" userId="e0e2fa29fa770d1c" providerId="LiveId" clId="{3D42F6E8-D52D-4AA1-ACFF-8780B7E7C5A6}" dt="2023-05-29T16:07:54.924" v="6313" actId="1076"/>
          <ac:picMkLst>
            <pc:docMk/>
            <pc:sldMk cId="1717776885" sldId="293"/>
            <ac:picMk id="4" creationId="{1E1F5205-D9D4-B799-22A2-BBC8DC9DA168}"/>
          </ac:picMkLst>
        </pc:picChg>
      </pc:sldChg>
      <pc:sldChg chg="addSp delSp modSp add mod">
        <pc:chgData name="Anil Ramini" userId="e0e2fa29fa770d1c" providerId="LiveId" clId="{3D42F6E8-D52D-4AA1-ACFF-8780B7E7C5A6}" dt="2023-05-29T15:36:13.234" v="5220" actId="478"/>
        <pc:sldMkLst>
          <pc:docMk/>
          <pc:sldMk cId="807679269" sldId="294"/>
        </pc:sldMkLst>
        <pc:spChg chg="add del mod">
          <ac:chgData name="Anil Ramini" userId="e0e2fa29fa770d1c" providerId="LiveId" clId="{3D42F6E8-D52D-4AA1-ACFF-8780B7E7C5A6}" dt="2023-05-29T15:35:43.939" v="5215" actId="478"/>
          <ac:spMkLst>
            <pc:docMk/>
            <pc:sldMk cId="807679269" sldId="294"/>
            <ac:spMk id="2" creationId="{DD739488-B923-F25C-A822-C8497592CCAF}"/>
          </ac:spMkLst>
        </pc:spChg>
        <pc:spChg chg="del">
          <ac:chgData name="Anil Ramini" userId="e0e2fa29fa770d1c" providerId="LiveId" clId="{3D42F6E8-D52D-4AA1-ACFF-8780B7E7C5A6}" dt="2023-05-29T15:27:19.794" v="4915" actId="478"/>
          <ac:spMkLst>
            <pc:docMk/>
            <pc:sldMk cId="807679269" sldId="294"/>
            <ac:spMk id="6" creationId="{5589E735-2100-F070-0852-01E7ADDEE0BB}"/>
          </ac:spMkLst>
        </pc:spChg>
        <pc:spChg chg="del">
          <ac:chgData name="Anil Ramini" userId="e0e2fa29fa770d1c" providerId="LiveId" clId="{3D42F6E8-D52D-4AA1-ACFF-8780B7E7C5A6}" dt="2023-05-29T15:27:16.570" v="4914" actId="478"/>
          <ac:spMkLst>
            <pc:docMk/>
            <pc:sldMk cId="807679269" sldId="294"/>
            <ac:spMk id="7" creationId="{4266028F-840C-9054-3AFE-B8DFE6C1E02E}"/>
          </ac:spMkLst>
        </pc:spChg>
        <pc:spChg chg="del mod">
          <ac:chgData name="Anil Ramini" userId="e0e2fa29fa770d1c" providerId="LiveId" clId="{3D42F6E8-D52D-4AA1-ACFF-8780B7E7C5A6}" dt="2023-05-29T15:36:13.234" v="5220" actId="478"/>
          <ac:spMkLst>
            <pc:docMk/>
            <pc:sldMk cId="807679269" sldId="294"/>
            <ac:spMk id="9" creationId="{3646995C-B562-4CDF-5A36-60F0064BAEB0}"/>
          </ac:spMkLst>
        </pc:spChg>
        <pc:picChg chg="add mod">
          <ac:chgData name="Anil Ramini" userId="e0e2fa29fa770d1c" providerId="LiveId" clId="{3D42F6E8-D52D-4AA1-ACFF-8780B7E7C5A6}" dt="2023-05-29T15:34:06.907" v="5132" actId="1076"/>
          <ac:picMkLst>
            <pc:docMk/>
            <pc:sldMk cId="807679269" sldId="294"/>
            <ac:picMk id="4" creationId="{F1DB36BE-CDCC-46A2-1F73-9E10E989F2D8}"/>
          </ac:picMkLst>
        </pc:picChg>
        <pc:picChg chg="add mod">
          <ac:chgData name="Anil Ramini" userId="e0e2fa29fa770d1c" providerId="LiveId" clId="{3D42F6E8-D52D-4AA1-ACFF-8780B7E7C5A6}" dt="2023-05-29T15:35:50.489" v="5218" actId="1076"/>
          <ac:picMkLst>
            <pc:docMk/>
            <pc:sldMk cId="807679269" sldId="294"/>
            <ac:picMk id="8" creationId="{2E5849EE-317C-E9DF-E2DC-24E956ED7398}"/>
          </ac:picMkLst>
        </pc:picChg>
        <pc:picChg chg="del">
          <ac:chgData name="Anil Ramini" userId="e0e2fa29fa770d1c" providerId="LiveId" clId="{3D42F6E8-D52D-4AA1-ACFF-8780B7E7C5A6}" dt="2023-05-29T15:27:13.796" v="4913" actId="478"/>
          <ac:picMkLst>
            <pc:docMk/>
            <pc:sldMk cId="807679269" sldId="294"/>
            <ac:picMk id="5122" creationId="{23CF03C6-3CF0-4624-1227-0C4923BC23C1}"/>
          </ac:picMkLst>
        </pc:picChg>
      </pc:sldChg>
      <pc:sldChg chg="delSp modSp add mod">
        <pc:chgData name="Anil Ramini" userId="e0e2fa29fa770d1c" providerId="LiveId" clId="{3D42F6E8-D52D-4AA1-ACFF-8780B7E7C5A6}" dt="2023-05-29T16:09:24.842" v="6348" actId="20577"/>
        <pc:sldMkLst>
          <pc:docMk/>
          <pc:sldMk cId="2690540549" sldId="295"/>
        </pc:sldMkLst>
        <pc:spChg chg="mod">
          <ac:chgData name="Anil Ramini" userId="e0e2fa29fa770d1c" providerId="LiveId" clId="{3D42F6E8-D52D-4AA1-ACFF-8780B7E7C5A6}" dt="2023-05-29T16:09:24.842" v="6348" actId="20577"/>
          <ac:spMkLst>
            <pc:docMk/>
            <pc:sldMk cId="2690540549" sldId="295"/>
            <ac:spMk id="4" creationId="{BFDF6E95-EB63-20FF-E29B-21F84317B08F}"/>
          </ac:spMkLst>
        </pc:spChg>
        <pc:spChg chg="mod">
          <ac:chgData name="Anil Ramini" userId="e0e2fa29fa770d1c" providerId="LiveId" clId="{3D42F6E8-D52D-4AA1-ACFF-8780B7E7C5A6}" dt="2023-05-29T15:36:45.818" v="5244" actId="20577"/>
          <ac:spMkLst>
            <pc:docMk/>
            <pc:sldMk cId="2690540549" sldId="295"/>
            <ac:spMk id="9" creationId="{3646995C-B562-4CDF-5A36-60F0064BAEB0}"/>
          </ac:spMkLst>
        </pc:spChg>
        <pc:picChg chg="del">
          <ac:chgData name="Anil Ramini" userId="e0e2fa29fa770d1c" providerId="LiveId" clId="{3D42F6E8-D52D-4AA1-ACFF-8780B7E7C5A6}" dt="2023-05-29T15:36:35.929" v="5222" actId="478"/>
          <ac:picMkLst>
            <pc:docMk/>
            <pc:sldMk cId="2690540549" sldId="295"/>
            <ac:picMk id="6" creationId="{3947C115-0E7B-6235-4ED5-C62FA97C0445}"/>
          </ac:picMkLst>
        </pc:picChg>
        <pc:picChg chg="del">
          <ac:chgData name="Anil Ramini" userId="e0e2fa29fa770d1c" providerId="LiveId" clId="{3D42F6E8-D52D-4AA1-ACFF-8780B7E7C5A6}" dt="2023-05-29T15:36:37.374" v="5223" actId="478"/>
          <ac:picMkLst>
            <pc:docMk/>
            <pc:sldMk cId="2690540549" sldId="295"/>
            <ac:picMk id="6146" creationId="{5ED5F86E-D4CE-049A-155A-04F25DBA1DF8}"/>
          </ac:picMkLst>
        </pc:picChg>
      </pc:sldChg>
      <pc:sldChg chg="addSp delSp modSp add mod">
        <pc:chgData name="Anil Ramini" userId="e0e2fa29fa770d1c" providerId="LiveId" clId="{3D42F6E8-D52D-4AA1-ACFF-8780B7E7C5A6}" dt="2023-05-29T16:04:44.485" v="6196" actId="207"/>
        <pc:sldMkLst>
          <pc:docMk/>
          <pc:sldMk cId="3178627384" sldId="296"/>
        </pc:sldMkLst>
        <pc:spChg chg="mod">
          <ac:chgData name="Anil Ramini" userId="e0e2fa29fa770d1c" providerId="LiveId" clId="{3D42F6E8-D52D-4AA1-ACFF-8780B7E7C5A6}" dt="2023-05-29T16:04:44.485" v="6196" actId="207"/>
          <ac:spMkLst>
            <pc:docMk/>
            <pc:sldMk cId="3178627384" sldId="296"/>
            <ac:spMk id="3" creationId="{AED57C21-10E9-E53B-338E-5A2B6085EDB7}"/>
          </ac:spMkLst>
        </pc:spChg>
        <pc:spChg chg="add del mod">
          <ac:chgData name="Anil Ramini" userId="e0e2fa29fa770d1c" providerId="LiveId" clId="{3D42F6E8-D52D-4AA1-ACFF-8780B7E7C5A6}" dt="2023-05-29T15:43:33.603" v="5734" actId="478"/>
          <ac:spMkLst>
            <pc:docMk/>
            <pc:sldMk cId="3178627384" sldId="296"/>
            <ac:spMk id="4" creationId="{66191520-7E68-807D-7A70-53768286FF48}"/>
          </ac:spMkLst>
        </pc:spChg>
        <pc:spChg chg="del">
          <ac:chgData name="Anil Ramini" userId="e0e2fa29fa770d1c" providerId="LiveId" clId="{3D42F6E8-D52D-4AA1-ACFF-8780B7E7C5A6}" dt="2023-05-29T15:43:31.070" v="5733" actId="478"/>
          <ac:spMkLst>
            <pc:docMk/>
            <pc:sldMk cId="3178627384" sldId="296"/>
            <ac:spMk id="9" creationId="{3646995C-B562-4CDF-5A36-60F0064BAEB0}"/>
          </ac:spMkLst>
        </pc:spChg>
      </pc:sldChg>
      <pc:sldChg chg="modSp add mod">
        <pc:chgData name="Anil Ramini" userId="e0e2fa29fa770d1c" providerId="LiveId" clId="{3D42F6E8-D52D-4AA1-ACFF-8780B7E7C5A6}" dt="2023-05-29T16:06:10.203" v="6292" actId="20577"/>
        <pc:sldMkLst>
          <pc:docMk/>
          <pc:sldMk cId="131258042" sldId="297"/>
        </pc:sldMkLst>
        <pc:spChg chg="mod">
          <ac:chgData name="Anil Ramini" userId="e0e2fa29fa770d1c" providerId="LiveId" clId="{3D42F6E8-D52D-4AA1-ACFF-8780B7E7C5A6}" dt="2023-05-29T16:05:59.170" v="6290" actId="20577"/>
          <ac:spMkLst>
            <pc:docMk/>
            <pc:sldMk cId="131258042" sldId="297"/>
            <ac:spMk id="4" creationId="{BFDF6E95-EB63-20FF-E29B-21F84317B08F}"/>
          </ac:spMkLst>
        </pc:spChg>
        <pc:spChg chg="mod">
          <ac:chgData name="Anil Ramini" userId="e0e2fa29fa770d1c" providerId="LiveId" clId="{3D42F6E8-D52D-4AA1-ACFF-8780B7E7C5A6}" dt="2023-05-29T16:06:10.203" v="6292" actId="20577"/>
          <ac:spMkLst>
            <pc:docMk/>
            <pc:sldMk cId="131258042" sldId="297"/>
            <ac:spMk id="9" creationId="{3646995C-B562-4CDF-5A36-60F0064BAEB0}"/>
          </ac:spMkLst>
        </pc:spChg>
      </pc:sldChg>
      <pc:sldChg chg="addSp delSp modSp add mod">
        <pc:chgData name="Anil Ramini" userId="e0e2fa29fa770d1c" providerId="LiveId" clId="{3D42F6E8-D52D-4AA1-ACFF-8780B7E7C5A6}" dt="2023-05-29T16:08:09.673" v="6315" actId="14100"/>
        <pc:sldMkLst>
          <pc:docMk/>
          <pc:sldMk cId="345952404" sldId="298"/>
        </pc:sldMkLst>
        <pc:spChg chg="mod">
          <ac:chgData name="Anil Ramini" userId="e0e2fa29fa770d1c" providerId="LiveId" clId="{3D42F6E8-D52D-4AA1-ACFF-8780B7E7C5A6}" dt="2023-05-29T16:06:45.983" v="6306" actId="5793"/>
          <ac:spMkLst>
            <pc:docMk/>
            <pc:sldMk cId="345952404" sldId="298"/>
            <ac:spMk id="9" creationId="{3646995C-B562-4CDF-5A36-60F0064BAEB0}"/>
          </ac:spMkLst>
        </pc:spChg>
        <pc:picChg chg="add mod">
          <ac:chgData name="Anil Ramini" userId="e0e2fa29fa770d1c" providerId="LiveId" clId="{3D42F6E8-D52D-4AA1-ACFF-8780B7E7C5A6}" dt="2023-05-29T16:08:09.673" v="6315" actId="14100"/>
          <ac:picMkLst>
            <pc:docMk/>
            <pc:sldMk cId="345952404" sldId="298"/>
            <ac:picMk id="3" creationId="{2C01C9EB-A2BA-A8D8-CDDE-057F7FF2303C}"/>
          </ac:picMkLst>
        </pc:picChg>
        <pc:picChg chg="del">
          <ac:chgData name="Anil Ramini" userId="e0e2fa29fa770d1c" providerId="LiveId" clId="{3D42F6E8-D52D-4AA1-ACFF-8780B7E7C5A6}" dt="2023-05-29T16:07:32.564" v="6307" actId="478"/>
          <ac:picMkLst>
            <pc:docMk/>
            <pc:sldMk cId="345952404" sldId="298"/>
            <ac:picMk id="4" creationId="{1E1F5205-D9D4-B799-22A2-BBC8DC9DA16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DD571-E22F-4A38-B450-8CCBD829A548}" type="datetimeFigureOut">
              <a:rPr lang="en-US"/>
              <a:t>5/29/2023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C2C40-CB1C-4820-9151-EC51EC2E7E0F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974584-F7C5-6440-926F-F6A9781D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10" y="2484470"/>
            <a:ext cx="7552916" cy="21305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7436C2F-09FF-014A-84CC-E0A18AFE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792" y="138819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9423-CD2E-4FE4-A0A5-BF1DF9A8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21021-E600-4985-9CB7-C91662580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65E1-9312-40C9-B537-2EF2373A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D5D2-711E-4128-B02F-A2F5F3B7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A264A-3B0E-4789-8D33-E3B8BB42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6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CD398-88C4-4D5A-B800-66982108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AE657-6D14-4EC6-AF23-3733CA7EC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13624-5ED1-471D-B870-97A86379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89F5-C44A-423E-A411-0170507E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F323-E5A0-4612-B41A-6BBC2FFF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3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A72F24-C2F4-A848-9526-6DDE30323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B5A9DDA-5C61-C94F-9C1E-F412423AF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5/29/2023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B9CE1BE-CD51-BD42-A659-2F084EB57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707C4E-5419-8141-80B3-E4B112655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362EF-E079-514F-814C-6085176CA7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AC75DAD-32BC-CC41-8DF4-9E68DB3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17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AB2A1-27FC-7D46-BBF1-72410CED55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70A3AA-4210-FB4E-9790-9D6891AFF65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8B6F196-1924-E341-B33B-77AEF4A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8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E2BF-67D0-421C-B0EA-C2FDA38E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459D-4DBB-4B08-B28E-38CB2945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D5826-9D5D-45F7-9039-C9593873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35230-6E6B-4AE2-A238-476A2293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195B-3566-4F5A-8A17-C0D9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64FFA-F5D7-4974-90D5-37C1E4F5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1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3013-51BB-4A17-B3BD-969427C6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5D238-163E-4CA0-8D72-013A528AF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BFD3-F57E-442B-B0D6-44B28B98A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C678E-A9F6-402F-AB68-0001BA3C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1CE1F-0133-4A8E-9510-3927C275A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12791-1A66-47A2-B8AB-CF2C849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3D370-BE25-4CF9-8D18-A8B0D628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9EFB-2082-4B18-8532-2E058DF9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2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482C-C319-43FD-93FF-980D21E2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3A496-9194-4AF3-A700-304E648B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3CEB3-10DB-4C6B-B786-6EA61FEA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844B-2D32-4E86-8B10-61DBDBE5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1782B-EB6A-4988-856E-D6637A15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005B5-4499-443A-AEC7-4504692A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E9E49-7000-42FC-9389-8FC847AA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6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FE04-76D2-4EE9-82B4-6CF8BDA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15A4-C64A-4FDE-8E67-809F9ECF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9654-FEE0-4F7C-9F7E-E613641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672D7-560C-46F5-B38A-5864AF61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3971-AB39-461C-BCDD-6F82E9DF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7803C-62B5-41B0-9BE1-73F06662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3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523E-938F-438E-ACC4-357650D6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72DA9-4F67-4E76-B94A-2A066F0C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3" indent="0">
              <a:buNone/>
              <a:defRPr sz="2000"/>
            </a:lvl5pPr>
            <a:lvl6pPr marL="2285978" indent="0">
              <a:buNone/>
              <a:defRPr sz="2000"/>
            </a:lvl6pPr>
            <a:lvl7pPr marL="2743174" indent="0">
              <a:buNone/>
              <a:defRPr sz="2000"/>
            </a:lvl7pPr>
            <a:lvl8pPr marL="3200370" indent="0">
              <a:buNone/>
              <a:defRPr sz="2000"/>
            </a:lvl8pPr>
            <a:lvl9pPr marL="3657565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FDD4-868B-425C-9784-E80DB7C01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53192-BC34-458B-84D8-10413109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140DD-DF78-4ACA-994A-2C80E82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55A00-460B-4060-8FC4-6AE015CD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8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8DD69-FB8A-4188-BFE4-CBF509E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15C50-137C-4155-8543-556E7E21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6A1DE-66DD-40F1-896C-01B693106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2F8D-62B3-48AF-BAF5-944399905ED0}" type="datetimeFigureOut">
              <a:rPr lang="en-US" smtClean="0"/>
              <a:t>5/29/2023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912B1-2F8B-49C2-9253-FDAAEF5D9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3CF23-BB91-472C-8560-11C5F5282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kyakovlev/ieee-fe-for-local-test/notebook" TargetMode="External"/><Relationship Id="rId2" Type="http://schemas.openxmlformats.org/officeDocument/2006/relationships/hyperlink" Target="https://www.kaggle.com/c/ieee-fraud-detection/discussion/108575#latest-641841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EE0950-4DCF-8502-6DF3-A24716FC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671219"/>
            <a:ext cx="10515600" cy="21867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MLE Capstone Project - Fraud Detection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Team R-A-A-M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4D33F4C-08BA-6720-43A4-770535413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025" y="457200"/>
            <a:ext cx="426430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826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C0A6D-C289-C161-11C6-91600D4D9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34" y="1772304"/>
            <a:ext cx="4857672" cy="37140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93313F-6AEE-2D93-3C2F-9D9019CE0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616" y="1648479"/>
            <a:ext cx="5090057" cy="37140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46995C-B562-4CDF-5A36-60F0064B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Single feature analysis</a:t>
            </a:r>
          </a:p>
        </p:txBody>
      </p:sp>
    </p:spTree>
    <p:extLst>
      <p:ext uri="{BB962C8B-B14F-4D97-AF65-F5344CB8AC3E}">
        <p14:creationId xmlns:p14="http://schemas.microsoft.com/office/powerpoint/2010/main" val="4163582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46995C-B562-4CDF-5A36-60F0064B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Single feature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314DF-9844-0D2D-2492-9B2A16352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90579"/>
            <a:ext cx="4822825" cy="5323025"/>
          </a:xfrm>
          <a:prstGeom prst="rect">
            <a:avLst/>
          </a:prstGeom>
        </p:spPr>
      </p:pic>
      <p:pic>
        <p:nvPicPr>
          <p:cNvPr id="5122" name="Picture 2" descr="Notebook Image">
            <a:extLst>
              <a:ext uri="{FF2B5EF4-FFF2-40B4-BE49-F238E27FC236}">
                <a16:creationId xmlns:a16="http://schemas.microsoft.com/office/drawing/2014/main" id="{41F52800-53FB-9D42-43F1-775722B9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5" y="1290579"/>
            <a:ext cx="5103996" cy="540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584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46995C-B562-4CDF-5A36-60F0064B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Single feature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710B5-AFB0-2080-5203-8E2982DC2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89" y="1950501"/>
            <a:ext cx="4626394" cy="3002476"/>
          </a:xfrm>
          <a:prstGeom prst="rect">
            <a:avLst/>
          </a:prstGeom>
        </p:spPr>
      </p:pic>
      <p:pic>
        <p:nvPicPr>
          <p:cNvPr id="8194" name="Picture 2" descr="Notebook Image">
            <a:extLst>
              <a:ext uri="{FF2B5EF4-FFF2-40B4-BE49-F238E27FC236}">
                <a16:creationId xmlns:a16="http://schemas.microsoft.com/office/drawing/2014/main" id="{CE86F157-B22C-AEA1-4999-CB29C3721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28749"/>
            <a:ext cx="5257800" cy="509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BACBC1-CD36-4EAA-2002-B8FD427AB7B4}"/>
              </a:ext>
            </a:extLst>
          </p:cNvPr>
          <p:cNvSpPr txBox="1"/>
          <p:nvPr/>
        </p:nvSpPr>
        <p:spPr>
          <a:xfrm>
            <a:off x="358775" y="581218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i="1" dirty="0">
                <a:effectLst/>
                <a:latin typeface="Calibri" panose="020F0502020204030204" pitchFamily="34" charset="0"/>
              </a:rPr>
              <a:t>Device Type with Mobile has high fraud transactions relative to number of transactions</a:t>
            </a:r>
          </a:p>
        </p:txBody>
      </p:sp>
    </p:spTree>
    <p:extLst>
      <p:ext uri="{BB962C8B-B14F-4D97-AF65-F5344CB8AC3E}">
        <p14:creationId xmlns:p14="http://schemas.microsoft.com/office/powerpoint/2010/main" val="2225561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46995C-B562-4CDF-5A36-60F0064B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Multi feature analysis</a:t>
            </a:r>
          </a:p>
        </p:txBody>
      </p:sp>
      <p:pic>
        <p:nvPicPr>
          <p:cNvPr id="9218" name="Picture 2" descr="Notebook Image">
            <a:extLst>
              <a:ext uri="{FF2B5EF4-FFF2-40B4-BE49-F238E27FC236}">
                <a16:creationId xmlns:a16="http://schemas.microsoft.com/office/drawing/2014/main" id="{1102285C-229F-6424-A609-2FFD4B70E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9" y="1728788"/>
            <a:ext cx="4483684" cy="35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ED30F-A320-FB7D-393D-335BD3C6C094}"/>
              </a:ext>
            </a:extLst>
          </p:cNvPr>
          <p:cNvSpPr txBox="1"/>
          <p:nvPr/>
        </p:nvSpPr>
        <p:spPr>
          <a:xfrm>
            <a:off x="5848350" y="137116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Calibri" panose="020F0502020204030204" pitchFamily="34" charset="0"/>
              </a:rPr>
              <a:t>C1-14 features are highly inter correlated</a:t>
            </a:r>
            <a:endParaRPr lang="en-IN" sz="2400" b="1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9220" name="Picture 4" descr="Notebook Image">
            <a:extLst>
              <a:ext uri="{FF2B5EF4-FFF2-40B4-BE49-F238E27FC236}">
                <a16:creationId xmlns:a16="http://schemas.microsoft.com/office/drawing/2014/main" id="{1CF30033-3565-7652-449E-C5783DD8E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628900"/>
            <a:ext cx="5067638" cy="401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578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46995C-B562-4CDF-5A36-60F0064B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Basic modelling with initial data cleanup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60EC86-E533-0C07-5DB3-9A6A9930A6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589" y="1295246"/>
            <a:ext cx="10189196" cy="434355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effectLst/>
              </a:rPr>
              <a:t>Blind check</a:t>
            </a:r>
            <a:r>
              <a:rPr lang="en-US" sz="2400" dirty="0">
                <a:effectLst/>
              </a:rPr>
              <a:t> whether data fits properly for linear or non-linear model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Tried with Logistic regression and Random Forest models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effectLst/>
              <a:latin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	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" panose="020F0502020204030204" pitchFamily="34" charset="0"/>
              </a:rPr>
              <a:t>	</a:t>
            </a:r>
            <a:r>
              <a:rPr lang="en-US" sz="2800" b="1" dirty="0">
                <a:effectLst/>
                <a:latin typeface="Calibri" panose="020F0502020204030204" pitchFamily="34" charset="0"/>
              </a:rPr>
              <a:t>LR = </a:t>
            </a:r>
            <a:r>
              <a:rPr lang="en-US" sz="2800" b="1" dirty="0">
                <a:latin typeface="Calibri" panose="020F0502020204030204" pitchFamily="34" charset="0"/>
              </a:rPr>
              <a:t> </a:t>
            </a:r>
            <a:r>
              <a:rPr lang="en-IN" sz="2800" dirty="0">
                <a:effectLst/>
                <a:latin typeface="Calibri" panose="020F0502020204030204" pitchFamily="34" charset="0"/>
              </a:rPr>
              <a:t>0.7432942730382361    </a:t>
            </a:r>
            <a:r>
              <a:rPr lang="en-IN" sz="2800" b="1" dirty="0">
                <a:effectLst/>
                <a:latin typeface="Calibri" panose="020F0502020204030204" pitchFamily="34" charset="0"/>
              </a:rPr>
              <a:t>RF</a:t>
            </a:r>
            <a:r>
              <a:rPr lang="en-IN" sz="2800" dirty="0">
                <a:effectLst/>
                <a:latin typeface="Calibri" panose="020F0502020204030204" pitchFamily="34" charset="0"/>
              </a:rPr>
              <a:t> = 0.9899745995190842</a:t>
            </a:r>
            <a:endParaRPr lang="en-IN" sz="1800" dirty="0">
              <a:effectLst/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effectLst/>
            </a:endParaRPr>
          </a:p>
          <a:p>
            <a:pPr marL="0" indent="0">
              <a:buNone/>
            </a:pPr>
            <a:r>
              <a:rPr lang="en-US" sz="2400" dirty="0"/>
              <a:t>Ensemble models like Random forest gives good training score.</a:t>
            </a:r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2400" dirty="0">
              <a:solidFill>
                <a:schemeClr val="accent2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850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46995C-B562-4CDF-5A36-60F0064B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XGBoost</a:t>
            </a:r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model with hyper parameter tuning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A708C-68AB-6233-B942-3FFDD9576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43" y="1403846"/>
            <a:ext cx="4714549" cy="441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F0CB7-F96D-E775-3072-282DCBB92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226" y="1403846"/>
            <a:ext cx="4576731" cy="4410200"/>
          </a:xfrm>
          <a:prstGeom prst="rect">
            <a:avLst/>
          </a:prstGeom>
        </p:spPr>
      </p:pic>
      <p:sp>
        <p:nvSpPr>
          <p:cNvPr id="10" name="Subtitle 4">
            <a:extLst>
              <a:ext uri="{FF2B5EF4-FFF2-40B4-BE49-F238E27FC236}">
                <a16:creationId xmlns:a16="http://schemas.microsoft.com/office/drawing/2014/main" id="{AF670D83-9E38-F51E-DB31-B65614758A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22079" y="5450483"/>
            <a:ext cx="8150846" cy="140025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Clearly overfit !!!  Quite obvious.</a:t>
            </a:r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2400" dirty="0">
              <a:solidFill>
                <a:schemeClr val="accent2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848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46995C-B562-4CDF-5A36-60F0064B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Prevent overfitting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F54B15-B1E9-EA80-47C3-E6911E227457}"/>
              </a:ext>
            </a:extLst>
          </p:cNvPr>
          <p:cNvSpPr txBox="1">
            <a:spLocks/>
          </p:cNvSpPr>
          <p:nvPr/>
        </p:nvSpPr>
        <p:spPr>
          <a:xfrm>
            <a:off x="5602847" y="1670153"/>
            <a:ext cx="6589153" cy="1366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More data cleanup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Reducing features using PCA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accent2"/>
              </a:solidFill>
              <a:cs typeface="Segoe UI" panose="020B0502040204020203" pitchFamily="34" charset="0"/>
            </a:endParaRPr>
          </a:p>
        </p:txBody>
      </p:sp>
      <p:pic>
        <p:nvPicPr>
          <p:cNvPr id="3074" name="Picture 2" descr="CDN media">
            <a:extLst>
              <a:ext uri="{FF2B5EF4-FFF2-40B4-BE49-F238E27FC236}">
                <a16:creationId xmlns:a16="http://schemas.microsoft.com/office/drawing/2014/main" id="{9D286E47-83DF-0A8D-8A3E-96D76C8EF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99" y="1377725"/>
            <a:ext cx="4167876" cy="506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901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46995C-B562-4CDF-5A36-60F0064B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364512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PCA 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EEEFF655-80BC-7D5C-AA39-2A793D676B7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589" y="1599892"/>
            <a:ext cx="10189196" cy="434370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2400" dirty="0">
              <a:solidFill>
                <a:schemeClr val="accent2"/>
              </a:solidFill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544D0-5EE1-FDD0-91C1-73F88FD6D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69" y="1723899"/>
            <a:ext cx="5213618" cy="48770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87CD3F-4A3C-40DD-CB9D-BFCA67DB0EBB}"/>
              </a:ext>
            </a:extLst>
          </p:cNvPr>
          <p:cNvSpPr txBox="1"/>
          <p:nvPr/>
        </p:nvSpPr>
        <p:spPr>
          <a:xfrm>
            <a:off x="2162174" y="1460070"/>
            <a:ext cx="246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40 components</a:t>
            </a: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750C26-59DC-C415-9754-E4668CEE3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941" y="1723898"/>
            <a:ext cx="5213618" cy="48770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5B9DCF-AC10-8C33-694B-F1985F0F4CF1}"/>
              </a:ext>
            </a:extLst>
          </p:cNvPr>
          <p:cNvSpPr txBox="1"/>
          <p:nvPr/>
        </p:nvSpPr>
        <p:spPr>
          <a:xfrm>
            <a:off x="8110537" y="1473412"/>
            <a:ext cx="246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 components</a:t>
            </a:r>
            <a:endParaRPr lang="en-IN" b="1" dirty="0"/>
          </a:p>
        </p:txBody>
      </p:sp>
      <p:pic>
        <p:nvPicPr>
          <p:cNvPr id="4098" name="Picture 2" descr="67,731 Not Working Images, Stock Photos &amp; Vectors | Shutterstock">
            <a:extLst>
              <a:ext uri="{FF2B5EF4-FFF2-40B4-BE49-F238E27FC236}">
                <a16:creationId xmlns:a16="http://schemas.microsoft.com/office/drawing/2014/main" id="{DF4DE88E-FABE-F732-FB3A-43CB126CE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35398">
            <a:off x="5587064" y="1400731"/>
            <a:ext cx="1565559" cy="119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632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46995C-B562-4CDF-5A36-60F0064B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Manual Features Reduction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EEEFF655-80BC-7D5C-AA39-2A793D676B7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589" y="1599892"/>
            <a:ext cx="10189196" cy="434370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2400" dirty="0">
              <a:solidFill>
                <a:schemeClr val="accent2"/>
              </a:solidFill>
              <a:cs typeface="Segoe UI" panose="020B0502040204020203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F54B15-B1E9-EA80-47C3-E6911E227457}"/>
              </a:ext>
            </a:extLst>
          </p:cNvPr>
          <p:cNvSpPr txBox="1">
            <a:spLocks/>
          </p:cNvSpPr>
          <p:nvPr/>
        </p:nvSpPr>
        <p:spPr>
          <a:xfrm>
            <a:off x="723589" y="1061588"/>
            <a:ext cx="10189196" cy="4381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More Data cleanup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Reducing features with help of data patterns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chemeClr val="tx1"/>
                </a:solidFill>
                <a:cs typeface="Segoe UI" panose="020B0502040204020203" pitchFamily="34" charset="0"/>
              </a:rPr>
              <a:t>Lot of correlational features are observed in initial data analysis for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chemeClr val="tx1"/>
                </a:solidFill>
                <a:cs typeface="Segoe UI" panose="020B0502040204020203" pitchFamily="34" charset="0"/>
              </a:rPr>
              <a:t>C, D, ID, V series features.</a:t>
            </a:r>
            <a:r>
              <a:rPr lang="en-US" sz="2400" dirty="0">
                <a:solidFill>
                  <a:schemeClr val="accent2"/>
                </a:solidFill>
                <a:cs typeface="Segoe UI" panose="020B0502040204020203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accent2"/>
              </a:solidFill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/>
                </a:solidFill>
                <a:cs typeface="Segoe UI" panose="020B0502040204020203" pitchFamily="34" charset="0"/>
              </a:rPr>
              <a:t>Our main interest is </a:t>
            </a:r>
            <a:r>
              <a:rPr lang="en-US" sz="2400" b="1" i="1" dirty="0">
                <a:solidFill>
                  <a:schemeClr val="accent2"/>
                </a:solidFill>
                <a:cs typeface="Segoe UI" panose="020B0502040204020203" pitchFamily="34" charset="0"/>
              </a:rPr>
              <a:t>V series</a:t>
            </a:r>
            <a:r>
              <a:rPr lang="en-US" sz="2400" dirty="0">
                <a:solidFill>
                  <a:schemeClr val="accent2"/>
                </a:solidFill>
                <a:cs typeface="Segoe UI" panose="020B0502040204020203" pitchFamily="34" charset="0"/>
              </a:rPr>
              <a:t> as it is 340 in number.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/>
                </a:solidFill>
                <a:cs typeface="Segoe UI" panose="020B0502040204020203" pitchFamily="34" charset="0"/>
              </a:rPr>
              <a:t>The missing values pattern helped here.</a:t>
            </a:r>
          </a:p>
        </p:txBody>
      </p:sp>
    </p:spTree>
    <p:extLst>
      <p:ext uri="{BB962C8B-B14F-4D97-AF65-F5344CB8AC3E}">
        <p14:creationId xmlns:p14="http://schemas.microsoft.com/office/powerpoint/2010/main" val="3360844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46995C-B562-4CDF-5A36-60F0064B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Reducing V series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EEEFF655-80BC-7D5C-AA39-2A793D676B7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589" y="1336008"/>
            <a:ext cx="10189196" cy="491520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2"/>
                </a:solidFill>
                <a:cs typeface="Segoe UI" panose="020B0502040204020203" pitchFamily="34" charset="0"/>
              </a:rPr>
              <a:t>Grouping based on NAN count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ABE65-2CBB-EC59-E280-661F38ADE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847632"/>
            <a:ext cx="7364081" cy="2163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17C6AE-F835-0E58-9F19-AF6729CB7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11" y="4694198"/>
            <a:ext cx="6221904" cy="16288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47F346-C2C6-CFCF-E62D-3B265DDE7842}"/>
              </a:ext>
            </a:extLst>
          </p:cNvPr>
          <p:cNvSpPr txBox="1"/>
          <p:nvPr/>
        </p:nvSpPr>
        <p:spPr>
          <a:xfrm>
            <a:off x="723590" y="3985972"/>
            <a:ext cx="6867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cs typeface="Segoe UI" panose="020B0502040204020203" pitchFamily="34" charset="0"/>
              </a:rPr>
              <a:t>Remove redundant features based correlational score</a:t>
            </a:r>
            <a:endParaRPr lang="en-IN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C09654-D0C5-2D15-A4DF-F94D86BF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798" y="4219576"/>
            <a:ext cx="4685855" cy="222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B8D8C443-4438-2131-E849-EC3CE86241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647873" cy="364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42" name="Picture 2" descr="Ecommerce fraud statistics 3">
            <a:extLst>
              <a:ext uri="{FF2B5EF4-FFF2-40B4-BE49-F238E27FC236}">
                <a16:creationId xmlns:a16="http://schemas.microsoft.com/office/drawing/2014/main" id="{F6C51526-2818-EBB8-B0CC-1E26B7ABE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533" y="1295400"/>
            <a:ext cx="8942132" cy="546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A230FFAA-DED6-898E-0945-D707F284B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Tiny History</a:t>
            </a:r>
          </a:p>
        </p:txBody>
      </p:sp>
    </p:spTree>
    <p:extLst>
      <p:ext uri="{BB962C8B-B14F-4D97-AF65-F5344CB8AC3E}">
        <p14:creationId xmlns:p14="http://schemas.microsoft.com/office/powerpoint/2010/main" val="1907797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46995C-B562-4CDF-5A36-60F0064B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XGBoost</a:t>
            </a:r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Modelling - Intermediate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56F1E7-EEA7-F081-A700-B3900FDAD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" y="1725438"/>
            <a:ext cx="4660901" cy="43600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23E827-4F65-0EBD-AC20-7E11EF968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536" y="1752601"/>
            <a:ext cx="4270176" cy="4114800"/>
          </a:xfrm>
          <a:prstGeom prst="rect">
            <a:avLst/>
          </a:prstGeom>
        </p:spPr>
      </p:pic>
      <p:sp>
        <p:nvSpPr>
          <p:cNvPr id="14" name="Subtitle 4">
            <a:extLst>
              <a:ext uri="{FF2B5EF4-FFF2-40B4-BE49-F238E27FC236}">
                <a16:creationId xmlns:a16="http://schemas.microsoft.com/office/drawing/2014/main" id="{7DBBE8D3-C3B2-A2EE-49BB-54BBD18B25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1190" y="5598213"/>
            <a:ext cx="5674346" cy="140025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r>
              <a:rPr lang="en-US" sz="2400" i="1" dirty="0"/>
              <a:t>Variance got reduced a bit !!!</a:t>
            </a:r>
            <a:endParaRPr lang="en-US" sz="2400" i="1" dirty="0">
              <a:effectLst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2400" i="1" dirty="0">
              <a:solidFill>
                <a:schemeClr val="accent2"/>
              </a:solidFill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572C5F-E742-2535-55AE-17E6772D46FC}"/>
              </a:ext>
            </a:extLst>
          </p:cNvPr>
          <p:cNvSpPr txBox="1"/>
          <p:nvPr/>
        </p:nvSpPr>
        <p:spPr>
          <a:xfrm>
            <a:off x="2929536" y="12889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Calibri" panose="020F0502020204030204" pitchFamily="34" charset="0"/>
              </a:rPr>
              <a:t>With reduced features set (~ 187 features)</a:t>
            </a:r>
          </a:p>
        </p:txBody>
      </p:sp>
    </p:spTree>
    <p:extLst>
      <p:ext uri="{BB962C8B-B14F-4D97-AF65-F5344CB8AC3E}">
        <p14:creationId xmlns:p14="http://schemas.microsoft.com/office/powerpoint/2010/main" val="1019447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46995C-B562-4CDF-5A36-60F0064B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Reducing Variance</a:t>
            </a:r>
          </a:p>
        </p:txBody>
      </p:sp>
      <p:pic>
        <p:nvPicPr>
          <p:cNvPr id="5122" name="Picture 2" descr="Demonstrating the power of feature engineering — Part I | by Dave Cote,  M.Sc. | Medium">
            <a:extLst>
              <a:ext uri="{FF2B5EF4-FFF2-40B4-BE49-F238E27FC236}">
                <a16:creationId xmlns:a16="http://schemas.microsoft.com/office/drawing/2014/main" id="{23CF03C6-3CF0-4624-1227-0C4923BC2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741" y="2324100"/>
            <a:ext cx="4429909" cy="311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89E735-2100-F070-0852-01E7ADDEE0BB}"/>
              </a:ext>
            </a:extLst>
          </p:cNvPr>
          <p:cNvSpPr txBox="1"/>
          <p:nvPr/>
        </p:nvSpPr>
        <p:spPr>
          <a:xfrm>
            <a:off x="444500" y="1785646"/>
            <a:ext cx="73088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Calibri" panose="020F0502020204030204" pitchFamily="34" charset="0"/>
              </a:rPr>
              <a:t>Splitting columns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Calibri" panose="020F0502020204030204" pitchFamily="34" charset="0"/>
              </a:rPr>
              <a:t>Creating interaction features from other columns (combining/transforming)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Calibri" panose="020F0502020204030204" pitchFamily="34" charset="0"/>
              </a:rPr>
              <a:t>Creating Aggregated columns using unique group identifier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Calibri" panose="020F0502020204030204" pitchFamily="34" charset="0"/>
              </a:rPr>
              <a:t>Frequency encoding etc..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6028F-840C-9054-3AFE-B8DFE6C1E02E}"/>
              </a:ext>
            </a:extLst>
          </p:cNvPr>
          <p:cNvSpPr txBox="1"/>
          <p:nvPr/>
        </p:nvSpPr>
        <p:spPr>
          <a:xfrm>
            <a:off x="723589" y="5491530"/>
            <a:ext cx="70745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2400" i="1" dirty="0">
                <a:effectLst/>
                <a:latin typeface="Calibri" panose="020F0502020204030204" pitchFamily="34" charset="0"/>
              </a:rPr>
              <a:t>Some techniques are referred from Kaggle 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2400" i="1" dirty="0">
                <a:latin typeface="Calibri" panose="020F0502020204030204" pitchFamily="34" charset="0"/>
              </a:rPr>
              <a:t>References which are added in last slides.</a:t>
            </a:r>
            <a:endParaRPr lang="en-US" sz="2400" i="1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541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pic>
        <p:nvPicPr>
          <p:cNvPr id="5122" name="Picture 2" descr="Demonstrating the power of feature engineering — Part I | by Dave Cote,  M.Sc. | Medium">
            <a:extLst>
              <a:ext uri="{FF2B5EF4-FFF2-40B4-BE49-F238E27FC236}">
                <a16:creationId xmlns:a16="http://schemas.microsoft.com/office/drawing/2014/main" id="{23CF03C6-3CF0-4624-1227-0C4923BC2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1785646"/>
            <a:ext cx="5810250" cy="408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D4A0ED-1948-955F-85E3-D09CC5C56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3473">
            <a:off x="5656074" y="2696889"/>
            <a:ext cx="6081799" cy="186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67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46995C-B562-4CDF-5A36-60F0064B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XGBoost</a:t>
            </a:r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Modelling - Final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F6E95-EB63-20FF-E29B-21F84317B08F}"/>
              </a:ext>
            </a:extLst>
          </p:cNvPr>
          <p:cNvSpPr txBox="1"/>
          <p:nvPr/>
        </p:nvSpPr>
        <p:spPr>
          <a:xfrm>
            <a:off x="444500" y="137014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With new features set (~ 314 features)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Calibri" panose="020F0502020204030204" pitchFamily="34" charset="0"/>
              </a:rPr>
              <a:t>With</a:t>
            </a:r>
            <a:r>
              <a:rPr lang="en-US" sz="2400" dirty="0">
                <a:latin typeface="Calibri" panose="020F0502020204030204" pitchFamily="34" charset="0"/>
              </a:rPr>
              <a:t> a new set of </a:t>
            </a:r>
            <a:r>
              <a:rPr lang="en-US" sz="2400" dirty="0">
                <a:effectLst/>
                <a:latin typeface="Calibri" panose="020F0502020204030204" pitchFamily="34" charset="0"/>
              </a:rPr>
              <a:t>hyper parameters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47C115-0E7B-6235-4ED5-C62FA97C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25" y="2363368"/>
            <a:ext cx="4825172" cy="4513681"/>
          </a:xfrm>
          <a:prstGeom prst="rect">
            <a:avLst/>
          </a:prstGeom>
        </p:spPr>
      </p:pic>
      <p:pic>
        <p:nvPicPr>
          <p:cNvPr id="6146" name="Picture 2" descr="Notebook Image">
            <a:extLst>
              <a:ext uri="{FF2B5EF4-FFF2-40B4-BE49-F238E27FC236}">
                <a16:creationId xmlns:a16="http://schemas.microsoft.com/office/drawing/2014/main" id="{5ED5F86E-D4CE-049A-155A-04F25DBA1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2349754"/>
            <a:ext cx="4673734" cy="444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809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46995C-B562-4CDF-5A36-60F0064B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Model Deployment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4053E-8A16-9A07-0323-E9A8982A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1428934"/>
            <a:ext cx="10125075" cy="50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85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46995C-B562-4CDF-5A36-60F0064B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Predicting new data - Fraud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F5205-D9D4-B799-22A2-BBC8DC9DA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305808"/>
            <a:ext cx="8839199" cy="534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76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46995C-B562-4CDF-5A36-60F0064B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Predicting new data – Not Fraud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1C9EB-A2BA-A8D8-CDDE-057F7FF23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386900"/>
            <a:ext cx="9382125" cy="506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2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46995C-B562-4CDF-5A36-60F0064B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Observations on </a:t>
            </a:r>
            <a:r>
              <a:rPr lang="en-US" b="1" dirty="0" err="1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XGBoost</a:t>
            </a:r>
            <a:endParaRPr lang="en-US" b="1" dirty="0">
              <a:solidFill>
                <a:schemeClr val="accent2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F6E95-EB63-20FF-E29B-21F84317B08F}"/>
              </a:ext>
            </a:extLst>
          </p:cNvPr>
          <p:cNvSpPr txBox="1"/>
          <p:nvPr/>
        </p:nvSpPr>
        <p:spPr>
          <a:xfrm>
            <a:off x="444498" y="1370147"/>
            <a:ext cx="1046162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Training time is very huge on CPU runtime. Approximately 1 hour.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Relatively very less with GPU. Around 15 minutes.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For hyper parameter tuning, sometimes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collab machine restarts due to out of memory.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58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DB36BE-CDCC-46A2-1F73-9E10E989F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1484607"/>
            <a:ext cx="6276975" cy="186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5849EE-317C-E9DF-E2DC-24E956ED7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071" y="3491251"/>
            <a:ext cx="8786812" cy="183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9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46995C-B562-4CDF-5A36-60F0064B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What’s next?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F6E95-EB63-20FF-E29B-21F84317B08F}"/>
              </a:ext>
            </a:extLst>
          </p:cNvPr>
          <p:cNvSpPr txBox="1"/>
          <p:nvPr/>
        </p:nvSpPr>
        <p:spPr>
          <a:xfrm>
            <a:off x="444498" y="1370147"/>
            <a:ext cx="104616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Calibri" panose="020F0502020204030204" pitchFamily="34" charset="0"/>
              </a:rPr>
              <a:t>Need to do apply m</a:t>
            </a:r>
            <a:r>
              <a:rPr lang="en-US" sz="2400" dirty="0">
                <a:latin typeface="Calibri" panose="020F0502020204030204" pitchFamily="34" charset="0"/>
              </a:rPr>
              <a:t>ore feature selection techniques/feature engineering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Try different </a:t>
            </a:r>
            <a:r>
              <a:rPr lang="en-US" sz="2400" dirty="0">
                <a:effectLst/>
                <a:latin typeface="Calibri" panose="020F0502020204030204" pitchFamily="34" charset="0"/>
              </a:rPr>
              <a:t>cross validation techniques – </a:t>
            </a:r>
            <a:r>
              <a:rPr lang="en-IN" sz="2400" i="1" dirty="0">
                <a:latin typeface="Calibri" panose="020F0502020204030204" pitchFamily="34" charset="0"/>
              </a:rPr>
              <a:t>Adversarial</a:t>
            </a:r>
            <a:r>
              <a:rPr lang="en-US" sz="2400" i="1" dirty="0">
                <a:effectLst/>
                <a:latin typeface="Calibri" panose="020F0502020204030204" pitchFamily="34" charset="0"/>
              </a:rPr>
              <a:t> validation</a:t>
            </a:r>
          </a:p>
          <a:p>
            <a:endParaRPr lang="en-US" sz="2400" dirty="0"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Calibri" panose="020F0502020204030204" pitchFamily="34" charset="0"/>
              </a:rPr>
              <a:t>Try </a:t>
            </a:r>
            <a:r>
              <a:rPr lang="en-US" sz="2400" dirty="0">
                <a:latin typeface="Calibri" panose="020F0502020204030204" pitchFamily="34" charset="0"/>
              </a:rPr>
              <a:t>and evaluate </a:t>
            </a:r>
            <a:r>
              <a:rPr lang="en-US" sz="2400" dirty="0">
                <a:effectLst/>
                <a:latin typeface="Calibri" panose="020F0502020204030204" pitchFamily="34" charset="0"/>
              </a:rPr>
              <a:t>different tree based models like LGBM, CATBOOST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Calibri" panose="020F0502020204030204" pitchFamily="34" charset="0"/>
              </a:rPr>
              <a:t>Comparison of time metrics on running with GPU/CPU at </a:t>
            </a:r>
            <a:r>
              <a:rPr lang="en-US" sz="2400">
                <a:effectLst/>
                <a:latin typeface="Calibri" panose="020F0502020204030204" pitchFamily="34" charset="0"/>
              </a:rPr>
              <a:t>each step</a:t>
            </a:r>
            <a:endParaRPr lang="en-US" sz="2400" dirty="0"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Calibri" panose="020F0502020204030204" pitchFamily="34" charset="0"/>
              </a:rPr>
              <a:t>Integrate Explainable AI Dashboards  - Glimpse in later slides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540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7165814A-5271-4039-9F12-014787DA9E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498" y="1460500"/>
            <a:ext cx="9594852" cy="111588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latin typeface="Calibri" panose="020F0502020204030204" pitchFamily="34" charset="0"/>
              </a:rPr>
              <a:t>Build an intelligent and automated mechanism </a:t>
            </a:r>
            <a:r>
              <a:rPr lang="en-US" sz="2400" dirty="0">
                <a:latin typeface="Calibri" panose="020F0502020204030204" pitchFamily="34" charset="0"/>
              </a:rPr>
              <a:t>to </a:t>
            </a:r>
            <a:r>
              <a:rPr lang="en-US" sz="2400" dirty="0">
                <a:effectLst/>
                <a:latin typeface="Calibri" panose="020F0502020204030204" pitchFamily="34" charset="0"/>
              </a:rPr>
              <a:t>detect fraudulent banking transactions and don’t process further!!!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Bradley Hand ITC" panose="03070402050302030203" pitchFamily="66" charset="0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2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Problem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8D8C443-4438-2131-E849-EC3CE86241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647873" cy="364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6F9C4C-4566-EC94-F898-D0B0A15B9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64" y="3793767"/>
            <a:ext cx="4100741" cy="27499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823544-6685-B643-39C6-25A896EAD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608" y="2207211"/>
            <a:ext cx="1777077" cy="17770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F1934F-465A-6A6D-2669-E30E514B6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229" y="3793766"/>
            <a:ext cx="4124862" cy="2749908"/>
          </a:xfrm>
          <a:prstGeom prst="rect">
            <a:avLst/>
          </a:prstGeom>
        </p:spPr>
      </p:pic>
      <p:pic>
        <p:nvPicPr>
          <p:cNvPr id="2050" name="Picture 2" descr="Fraud is Not a Cost of Doing Business – and Emerging Tech is Here to Prove  It! - Strategy Meets Action">
            <a:extLst>
              <a:ext uri="{FF2B5EF4-FFF2-40B4-BE49-F238E27FC236}">
                <a16:creationId xmlns:a16="http://schemas.microsoft.com/office/drawing/2014/main" id="{A9507201-1049-9188-B6C1-062505030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067" y="2881092"/>
            <a:ext cx="2162175" cy="83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B49B64-A129-9AA8-F843-24F6A26FB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9801" y="2765690"/>
            <a:ext cx="923924" cy="103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90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46995C-B562-4CDF-5A36-60F0064B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Model Explainability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0F0E1-37EA-F4E9-3F7F-B0E32E19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249416"/>
            <a:ext cx="9810750" cy="545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86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46995C-B562-4CDF-5A36-60F0064B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Model Explainability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E2EA6-04D5-6D57-34E2-3066C66D9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052" y="1216639"/>
            <a:ext cx="4850472" cy="522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45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46995C-B562-4CDF-5A36-60F0064B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Model Explainability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4502A0-14F9-678C-57F2-851298928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331"/>
            <a:ext cx="12192000" cy="518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35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46995C-B562-4CDF-5A36-60F0064B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References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AED57C21-10E9-E53B-338E-5A2B6085EDB7}"/>
              </a:ext>
            </a:extLst>
          </p:cNvPr>
          <p:cNvSpPr txBox="1">
            <a:spLocks/>
          </p:cNvSpPr>
          <p:nvPr/>
        </p:nvSpPr>
        <p:spPr>
          <a:xfrm>
            <a:off x="444500" y="1342948"/>
            <a:ext cx="10677836" cy="4381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hlinkClick r:id="rId2"/>
              </a:rPr>
              <a:t>https://www.kaggle.com/c/ieee-fraud-detection/discussion/108575#latest-641841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hlinkClick r:id="rId3"/>
              </a:rPr>
              <a:t>https://www.kaggle.com/code/kyakovlev/ieee-fe-for-local-test/notebook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9749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AED57C21-10E9-E53B-338E-5A2B6085EDB7}"/>
              </a:ext>
            </a:extLst>
          </p:cNvPr>
          <p:cNvSpPr txBox="1">
            <a:spLocks/>
          </p:cNvSpPr>
          <p:nvPr/>
        </p:nvSpPr>
        <p:spPr>
          <a:xfrm>
            <a:off x="444500" y="380923"/>
            <a:ext cx="10677836" cy="4381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8" indent="-228598" algn="l" defTabSz="914391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4000" dirty="0">
              <a:solidFill>
                <a:srgbClr val="0070C0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endParaRPr lang="en-US" sz="4000" dirty="0">
              <a:solidFill>
                <a:srgbClr val="0070C0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endParaRPr lang="en-US" sz="4000" dirty="0">
              <a:solidFill>
                <a:srgbClr val="0070C0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endParaRPr lang="en-US" sz="4000" dirty="0">
              <a:solidFill>
                <a:srgbClr val="0070C0"/>
              </a:solidFill>
              <a:latin typeface="Arial Black" panose="020B0A04020102020204" pitchFamily="34" charset="0"/>
            </a:endParaRPr>
          </a:p>
          <a:p>
            <a:pPr marL="0" indent="0" algn="ctr">
              <a:buNone/>
            </a:pPr>
            <a:r>
              <a:rPr lang="en-US" sz="5400" dirty="0">
                <a:solidFill>
                  <a:schemeClr val="accent2"/>
                </a:solidFill>
                <a:latin typeface="Arial Black" panose="020B0A04020102020204" pitchFamily="34" charset="0"/>
              </a:rPr>
              <a:t>Thank</a:t>
            </a:r>
            <a:r>
              <a:rPr lang="en-US" sz="4000" dirty="0">
                <a:solidFill>
                  <a:schemeClr val="accent2"/>
                </a:solidFill>
                <a:latin typeface="Arial Black" panose="020B0A04020102020204" pitchFamily="34" charset="0"/>
              </a:rPr>
              <a:t>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you</a:t>
            </a:r>
            <a:endParaRPr lang="en-US" sz="40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62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7165814A-5271-4039-9F12-014787DA9EF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6309" y="1368425"/>
            <a:ext cx="7261226" cy="3235325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dirty="0">
                <a:latin typeface="Calibri" panose="020F0502020204030204" pitchFamily="34" charset="0"/>
              </a:rPr>
              <a:t>             </a:t>
            </a:r>
            <a:r>
              <a:rPr lang="en-US" sz="6300" dirty="0">
                <a:solidFill>
                  <a:srgbClr val="00B0F0"/>
                </a:solidFill>
                <a:latin typeface="Blackadder ITC" panose="04020505051007020D02" pitchFamily="82" charset="0"/>
              </a:rPr>
              <a:t>B</a:t>
            </a:r>
            <a:r>
              <a:rPr lang="en-US" sz="6300" dirty="0">
                <a:solidFill>
                  <a:srgbClr val="00B0F0"/>
                </a:solidFill>
                <a:effectLst/>
                <a:latin typeface="Blackadder ITC" panose="04020505051007020D02" pitchFamily="82" charset="0"/>
              </a:rPr>
              <a:t>inary</a:t>
            </a:r>
            <a:r>
              <a:rPr lang="en-US" sz="6300" dirty="0">
                <a:effectLst/>
                <a:latin typeface="Blackadder ITC" panose="04020505051007020D02" pitchFamily="82" charset="0"/>
              </a:rPr>
              <a:t> </a:t>
            </a:r>
            <a:r>
              <a:rPr lang="en-US" sz="6300" dirty="0">
                <a:solidFill>
                  <a:schemeClr val="tx1"/>
                </a:solidFill>
                <a:effectLst/>
                <a:latin typeface="Blackadder ITC" panose="04020505051007020D02" pitchFamily="82" charset="0"/>
              </a:rPr>
              <a:t>classification</a:t>
            </a:r>
            <a:r>
              <a:rPr lang="en-US" sz="6300" dirty="0">
                <a:effectLst/>
                <a:latin typeface="Blackadder ITC" panose="04020505051007020D02" pitchFamily="82" charset="0"/>
              </a:rPr>
              <a:t> </a:t>
            </a:r>
            <a:endParaRPr lang="en-US" sz="3200" dirty="0">
              <a:effectLst/>
              <a:latin typeface="Blackadder ITC" panose="04020505051007020D02" pitchFamily="82" charset="0"/>
            </a:endParaRP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3200" dirty="0">
                <a:effectLst/>
                <a:latin typeface="Bradley Hand ITC" panose="03070402050302030203" pitchFamily="66" charset="0"/>
              </a:rPr>
              <a:t>			 </a:t>
            </a:r>
          </a:p>
          <a:p>
            <a:pPr marL="0" indent="0">
              <a:buNone/>
            </a:pPr>
            <a:r>
              <a:rPr lang="en-US" sz="3200" dirty="0">
                <a:effectLst/>
                <a:latin typeface="Bradley Hand ITC" panose="03070402050302030203" pitchFamily="66" charset="0"/>
              </a:rPr>
              <a:t>			OR  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6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a real world problem to our machine learning problem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8D8C443-4438-2131-E849-EC3CE86241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647873" cy="364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380D0-948D-F4D1-CC5C-128C49006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35" y="2422493"/>
            <a:ext cx="2216264" cy="1231963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21D968B-A5CE-5807-138A-F6CDAF550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163" y="2422493"/>
            <a:ext cx="1981837" cy="11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C0C5831B-6107-4CA1-FEE7-2C96D6735B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2902188"/>
                  </p:ext>
                </p:extLst>
              </p:nvPr>
            </p:nvGraphicFramePr>
            <p:xfrm>
              <a:off x="4827090" y="4465767"/>
              <a:ext cx="6723266" cy="152545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723266" cy="1525457"/>
                    </a:xfrm>
                    <a:prstGeom prst="rect">
                      <a:avLst/>
                    </a:prstGeom>
                  </am3d:spPr>
                  <am3d:camera>
                    <am3d:pos x="0" y="0" z="550929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81121" d="1000000"/>
                    <am3d:preTrans dx="6761778" dy="-6500152" dz="-2721396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9472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C0C5831B-6107-4CA1-FEE7-2C96D6735B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7090" y="4465767"/>
                <a:ext cx="6723266" cy="15254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3078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Let’s begin the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1D5B-11AC-48D7-B0A0-63BC88617D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1109" y="1326951"/>
            <a:ext cx="10871200" cy="3214788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Transaction Data, Identity Data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Large scale data with high dimensionality 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i="1" dirty="0">
                <a:latin typeface="Segoe UI" panose="020B0502040204020203" pitchFamily="34" charset="0"/>
                <a:cs typeface="Segoe UI" panose="020B0502040204020203" pitchFamily="34" charset="0"/>
              </a:rPr>
              <a:t>Obscured column names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E2C2D2-DB0A-81A4-BC58-A41023C01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5" y="3276600"/>
            <a:ext cx="5907141" cy="1571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87CC7B-ABC8-DA6D-3B95-05E635045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4848225"/>
            <a:ext cx="5702593" cy="1676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60AF97-0047-1647-60C1-110729B3F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835" y="4816473"/>
            <a:ext cx="5702593" cy="18941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D2C5244-0C1D-E281-F418-1A33D6F21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75" y="1509612"/>
            <a:ext cx="3371691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432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Glimpse of the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98DEE6-262B-2571-781B-D826B0789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66" y="1400069"/>
            <a:ext cx="11078935" cy="464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40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19FF-DAD9-4AB4-9D83-993EE9FE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High level steps to follow</a:t>
            </a:r>
          </a:p>
        </p:txBody>
      </p:sp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grpSp>
        <p:nvGrpSpPr>
          <p:cNvPr id="3" name="Group 2" descr="circles connected by lines with text boxes">
            <a:extLst>
              <a:ext uri="{FF2B5EF4-FFF2-40B4-BE49-F238E27FC236}">
                <a16:creationId xmlns:a16="http://schemas.microsoft.com/office/drawing/2014/main" id="{1D4EB0E6-31C2-46F7-ABD3-ECF41DD1412C}"/>
              </a:ext>
            </a:extLst>
          </p:cNvPr>
          <p:cNvGrpSpPr/>
          <p:nvPr/>
        </p:nvGrpSpPr>
        <p:grpSpPr>
          <a:xfrm>
            <a:off x="1284574" y="1815591"/>
            <a:ext cx="10002701" cy="4613162"/>
            <a:chOff x="4917685" y="1939633"/>
            <a:chExt cx="7923445" cy="3862191"/>
          </a:xfrm>
        </p:grpSpPr>
        <p:cxnSp>
          <p:nvCxnSpPr>
            <p:cNvPr id="30" name="Straight Connector 29" descr="straight line">
              <a:extLst>
                <a:ext uri="{FF2B5EF4-FFF2-40B4-BE49-F238E27FC236}">
                  <a16:creationId xmlns:a16="http://schemas.microsoft.com/office/drawing/2014/main" id="{63BB2123-A449-8E4F-BBD9-71E27CECBF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1018" y="2798140"/>
              <a:ext cx="1108167" cy="5089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 descr="straight line">
              <a:extLst>
                <a:ext uri="{FF2B5EF4-FFF2-40B4-BE49-F238E27FC236}">
                  <a16:creationId xmlns:a16="http://schemas.microsoft.com/office/drawing/2014/main" id="{D39C1A7A-D3C2-4440-A9CA-24ECB53715BB}"/>
                </a:ext>
              </a:extLst>
            </p:cNvPr>
            <p:cNvCxnSpPr>
              <a:cxnSpLocks/>
            </p:cNvCxnSpPr>
            <p:nvPr/>
          </p:nvCxnSpPr>
          <p:spPr>
            <a:xfrm>
              <a:off x="8823218" y="3556495"/>
              <a:ext cx="24813" cy="1177276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 descr="straight line">
              <a:extLst>
                <a:ext uri="{FF2B5EF4-FFF2-40B4-BE49-F238E27FC236}">
                  <a16:creationId xmlns:a16="http://schemas.microsoft.com/office/drawing/2014/main" id="{5CAB83FA-6282-AE4B-ABB9-619FD4620C40}"/>
                </a:ext>
              </a:extLst>
            </p:cNvPr>
            <p:cNvCxnSpPr>
              <a:cxnSpLocks/>
            </p:cNvCxnSpPr>
            <p:nvPr/>
          </p:nvCxnSpPr>
          <p:spPr>
            <a:xfrm>
              <a:off x="9408503" y="3218396"/>
              <a:ext cx="1034117" cy="703941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 descr="straight line">
              <a:extLst>
                <a:ext uri="{FF2B5EF4-FFF2-40B4-BE49-F238E27FC236}">
                  <a16:creationId xmlns:a16="http://schemas.microsoft.com/office/drawing/2014/main" id="{8D0C2EA0-627C-7346-86F2-A9A5BFEA91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3033" y="2793971"/>
              <a:ext cx="1078159" cy="9259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A858EF-9FF5-2144-9B16-EF5C1A8749A1}"/>
                </a:ext>
              </a:extLst>
            </p:cNvPr>
            <p:cNvSpPr txBox="1"/>
            <p:nvPr/>
          </p:nvSpPr>
          <p:spPr>
            <a:xfrm>
              <a:off x="4917685" y="2633432"/>
              <a:ext cx="1445287" cy="541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Model</a:t>
              </a:r>
            </a:p>
            <a:p>
              <a:pPr algn="ctr"/>
              <a:r>
                <a:rPr lang="en-US" dirty="0"/>
                <a:t>Evaluation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F78683-D595-A942-B236-4AFF1FD95A8C}"/>
                </a:ext>
              </a:extLst>
            </p:cNvPr>
            <p:cNvSpPr txBox="1"/>
            <p:nvPr/>
          </p:nvSpPr>
          <p:spPr>
            <a:xfrm>
              <a:off x="8958342" y="5260708"/>
              <a:ext cx="1700712" cy="541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Choose Model Algorithms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5412BD-6F42-1645-94A1-A2F98C8F56F0}"/>
                </a:ext>
              </a:extLst>
            </p:cNvPr>
            <p:cNvSpPr txBox="1"/>
            <p:nvPr/>
          </p:nvSpPr>
          <p:spPr>
            <a:xfrm>
              <a:off x="11015823" y="4122997"/>
              <a:ext cx="1825307" cy="541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Cleanup and Feature Engineering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DDFF3D-5E90-9D40-86A9-817E6162C0FB}"/>
                </a:ext>
              </a:extLst>
            </p:cNvPr>
            <p:cNvSpPr txBox="1"/>
            <p:nvPr/>
          </p:nvSpPr>
          <p:spPr>
            <a:xfrm>
              <a:off x="11186949" y="2666673"/>
              <a:ext cx="1608324" cy="309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Analyze Data</a:t>
              </a:r>
            </a:p>
          </p:txBody>
        </p:sp>
        <p:sp>
          <p:nvSpPr>
            <p:cNvPr id="42" name="Oval 41" descr="oval shape">
              <a:extLst>
                <a:ext uri="{FF2B5EF4-FFF2-40B4-BE49-F238E27FC236}">
                  <a16:creationId xmlns:a16="http://schemas.microsoft.com/office/drawing/2014/main" id="{10D91E47-9024-2544-A774-5F83E2700F0A}"/>
                </a:ext>
              </a:extLst>
            </p:cNvPr>
            <p:cNvSpPr/>
            <p:nvPr/>
          </p:nvSpPr>
          <p:spPr>
            <a:xfrm>
              <a:off x="10404803" y="3679955"/>
              <a:ext cx="768987" cy="7755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000" dirty="0"/>
            </a:p>
          </p:txBody>
        </p:sp>
        <p:sp>
          <p:nvSpPr>
            <p:cNvPr id="49" name="Oval 48" descr="oval shape">
              <a:extLst>
                <a:ext uri="{FF2B5EF4-FFF2-40B4-BE49-F238E27FC236}">
                  <a16:creationId xmlns:a16="http://schemas.microsoft.com/office/drawing/2014/main" id="{CDE26E72-3C77-3041-AAF3-D537C0C190BB}"/>
                </a:ext>
              </a:extLst>
            </p:cNvPr>
            <p:cNvSpPr/>
            <p:nvPr/>
          </p:nvSpPr>
          <p:spPr>
            <a:xfrm>
              <a:off x="10659054" y="2462211"/>
              <a:ext cx="784938" cy="76966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000" dirty="0"/>
            </a:p>
          </p:txBody>
        </p:sp>
        <p:sp>
          <p:nvSpPr>
            <p:cNvPr id="53" name="Oval 52" descr="oval shape">
              <a:extLst>
                <a:ext uri="{FF2B5EF4-FFF2-40B4-BE49-F238E27FC236}">
                  <a16:creationId xmlns:a16="http://schemas.microsoft.com/office/drawing/2014/main" id="{66A5825C-2801-A14C-9E83-5D06EC19285B}"/>
                </a:ext>
              </a:extLst>
            </p:cNvPr>
            <p:cNvSpPr/>
            <p:nvPr/>
          </p:nvSpPr>
          <p:spPr>
            <a:xfrm>
              <a:off x="7960738" y="1939633"/>
              <a:ext cx="1630734" cy="163073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B441DE-399E-EA46-A84F-0D58A73CFF03}"/>
                </a:ext>
              </a:extLst>
            </p:cNvPr>
            <p:cNvSpPr txBox="1"/>
            <p:nvPr/>
          </p:nvSpPr>
          <p:spPr>
            <a:xfrm>
              <a:off x="8055366" y="2647523"/>
              <a:ext cx="1490865" cy="309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ML Problem</a:t>
              </a:r>
            </a:p>
          </p:txBody>
        </p:sp>
      </p:grpSp>
      <p:sp>
        <p:nvSpPr>
          <p:cNvPr id="9" name="Oval 8" descr="oval shape">
            <a:extLst>
              <a:ext uri="{FF2B5EF4-FFF2-40B4-BE49-F238E27FC236}">
                <a16:creationId xmlns:a16="http://schemas.microsoft.com/office/drawing/2014/main" id="{D354E789-0CDE-5092-2270-7CB811488845}"/>
              </a:ext>
            </a:extLst>
          </p:cNvPr>
          <p:cNvSpPr/>
          <p:nvPr/>
        </p:nvSpPr>
        <p:spPr>
          <a:xfrm>
            <a:off x="5803297" y="5153026"/>
            <a:ext cx="990920" cy="9193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000" dirty="0"/>
          </a:p>
        </p:txBody>
      </p:sp>
      <p:cxnSp>
        <p:nvCxnSpPr>
          <p:cNvPr id="11" name="Straight Connector 10" descr="straight line">
            <a:extLst>
              <a:ext uri="{FF2B5EF4-FFF2-40B4-BE49-F238E27FC236}">
                <a16:creationId xmlns:a16="http://schemas.microsoft.com/office/drawing/2014/main" id="{A8470164-D428-675C-04EB-65562774F777}"/>
              </a:ext>
            </a:extLst>
          </p:cNvPr>
          <p:cNvCxnSpPr>
            <a:cxnSpLocks/>
          </p:cNvCxnSpPr>
          <p:nvPr/>
        </p:nvCxnSpPr>
        <p:spPr>
          <a:xfrm flipH="1">
            <a:off x="5057562" y="3704291"/>
            <a:ext cx="745735" cy="111631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 descr="oval shape">
            <a:extLst>
              <a:ext uri="{FF2B5EF4-FFF2-40B4-BE49-F238E27FC236}">
                <a16:creationId xmlns:a16="http://schemas.microsoft.com/office/drawing/2014/main" id="{EFAB33D6-80A2-FD73-713E-638767118F5C}"/>
              </a:ext>
            </a:extLst>
          </p:cNvPr>
          <p:cNvSpPr/>
          <p:nvPr/>
        </p:nvSpPr>
        <p:spPr>
          <a:xfrm>
            <a:off x="4340185" y="4788845"/>
            <a:ext cx="970783" cy="92630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0EC22-F381-A814-6311-7B9A43140431}"/>
              </a:ext>
            </a:extLst>
          </p:cNvPr>
          <p:cNvSpPr txBox="1"/>
          <p:nvPr/>
        </p:nvSpPr>
        <p:spPr>
          <a:xfrm>
            <a:off x="3486411" y="5751557"/>
            <a:ext cx="1824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Training</a:t>
            </a:r>
          </a:p>
          <a:p>
            <a:pPr algn="ctr"/>
            <a:r>
              <a:rPr lang="en-US" dirty="0"/>
              <a:t>With Proper Hyper Params</a:t>
            </a:r>
          </a:p>
        </p:txBody>
      </p:sp>
      <p:cxnSp>
        <p:nvCxnSpPr>
          <p:cNvPr id="15" name="Straight Connector 14" descr="straight line">
            <a:extLst>
              <a:ext uri="{FF2B5EF4-FFF2-40B4-BE49-F238E27FC236}">
                <a16:creationId xmlns:a16="http://schemas.microsoft.com/office/drawing/2014/main" id="{FCA41EF9-1298-568F-A20E-779524EF9C6E}"/>
              </a:ext>
            </a:extLst>
          </p:cNvPr>
          <p:cNvCxnSpPr>
            <a:cxnSpLocks/>
          </p:cNvCxnSpPr>
          <p:nvPr/>
        </p:nvCxnSpPr>
        <p:spPr>
          <a:xfrm flipH="1">
            <a:off x="3810086" y="3359095"/>
            <a:ext cx="1525995" cy="71048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 descr="oval shape">
            <a:extLst>
              <a:ext uri="{FF2B5EF4-FFF2-40B4-BE49-F238E27FC236}">
                <a16:creationId xmlns:a16="http://schemas.microsoft.com/office/drawing/2014/main" id="{67D2F91E-39B8-4CFE-023E-D274FAD9D969}"/>
              </a:ext>
            </a:extLst>
          </p:cNvPr>
          <p:cNvSpPr/>
          <p:nvPr/>
        </p:nvSpPr>
        <p:spPr>
          <a:xfrm>
            <a:off x="2919486" y="3856404"/>
            <a:ext cx="990920" cy="9193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2D8BEB-23BF-3352-B7AE-8861BE96CCAE}"/>
              </a:ext>
            </a:extLst>
          </p:cNvPr>
          <p:cNvSpPr txBox="1"/>
          <p:nvPr/>
        </p:nvSpPr>
        <p:spPr>
          <a:xfrm>
            <a:off x="1405320" y="4333305"/>
            <a:ext cx="182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Prediction</a:t>
            </a:r>
          </a:p>
        </p:txBody>
      </p:sp>
      <p:sp>
        <p:nvSpPr>
          <p:cNvPr id="23" name="Oval 22" descr="oval shape">
            <a:extLst>
              <a:ext uri="{FF2B5EF4-FFF2-40B4-BE49-F238E27FC236}">
                <a16:creationId xmlns:a16="http://schemas.microsoft.com/office/drawing/2014/main" id="{F41F4D75-CFEB-444E-7C26-179146E5D2DE}"/>
              </a:ext>
            </a:extLst>
          </p:cNvPr>
          <p:cNvSpPr/>
          <p:nvPr/>
        </p:nvSpPr>
        <p:spPr>
          <a:xfrm>
            <a:off x="2779715" y="2504310"/>
            <a:ext cx="970783" cy="92630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5221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19FF-DAD9-4AB4-9D83-993EE9FE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63" y="543386"/>
            <a:ext cx="9146972" cy="6400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Data Analysis</a:t>
            </a:r>
          </a:p>
        </p:txBody>
      </p:sp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9F3BA4-1147-5C89-3680-86D9DC254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235" y="2770362"/>
            <a:ext cx="2958079" cy="221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CF2CA6-2B07-E415-9178-B4C7A9560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292" y="3072093"/>
            <a:ext cx="3831010" cy="144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59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44500" y="3608946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9217143E-6747-317A-DA9D-F59F34EC3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2679" y="1561946"/>
            <a:ext cx="10189196" cy="356250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Analyzing entire dataset. Some observations are below.</a:t>
            </a:r>
          </a:p>
          <a:p>
            <a:pPr marL="0" indent="0">
              <a:buNone/>
            </a:pPr>
            <a:r>
              <a:rPr lang="en-US" sz="2400" dirty="0"/>
              <a:t>	No duplicate rows/columns</a:t>
            </a:r>
          </a:p>
          <a:p>
            <a:pPr marL="0" indent="0">
              <a:buNone/>
            </a:pPr>
            <a:r>
              <a:rPr lang="en-US" sz="2400" dirty="0">
                <a:effectLst/>
              </a:rPr>
              <a:t>	Large number of missing values  - this pattern helps us eventually</a:t>
            </a:r>
          </a:p>
          <a:p>
            <a:pPr marL="0" indent="0">
              <a:buNone/>
            </a:pPr>
            <a:r>
              <a:rPr lang="en-US" sz="2400" dirty="0"/>
              <a:t>           Not much outlier features as well</a:t>
            </a:r>
            <a:endParaRPr lang="en-US" sz="2400" dirty="0">
              <a:effectLst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Single feature analysis  - to understand how data is distributed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</a:rPr>
              <a:t>Multi feature analysis  - to understand how correlation is established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>
              <a:effectLst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2400" dirty="0">
              <a:solidFill>
                <a:schemeClr val="accent2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605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yslexia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24726"/>
      </a:accent2>
      <a:accent3>
        <a:srgbClr val="9B5AC8"/>
      </a:accent3>
      <a:accent4>
        <a:srgbClr val="F0A11F"/>
      </a:accent4>
      <a:accent5>
        <a:srgbClr val="CB5BA3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841449_win32_v2" id="{3A5F584B-3D72-41FB-A470-87D863364DDF}" vid="{94F14D05-7BE2-4542-891D-D99D1EE35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32B43C1-5EB1-48F2-83D8-1F8CBA1BB8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893805-3B81-47D1-A994-401BF46C6A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0D0E33-AC31-4A6E-AC66-BDD7A1B30DE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Mind map</Template>
  <TotalTime>475</TotalTime>
  <Words>584</Words>
  <Application>Microsoft Office PowerPoint</Application>
  <PresentationFormat>Widescreen</PresentationFormat>
  <Paragraphs>146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Arial Black</vt:lpstr>
      <vt:lpstr>Blackadder ITC</vt:lpstr>
      <vt:lpstr>Bradley Hand ITC</vt:lpstr>
      <vt:lpstr>Calibri</vt:lpstr>
      <vt:lpstr>Segoe UI</vt:lpstr>
      <vt:lpstr>Segoe UI Semibold</vt:lpstr>
      <vt:lpstr>Wingdings</vt:lpstr>
      <vt:lpstr>Office Theme</vt:lpstr>
      <vt:lpstr>MLE Capstone Project - Fraud Detection   Team R-A-A-M   </vt:lpstr>
      <vt:lpstr>A Tiny History</vt:lpstr>
      <vt:lpstr>Business Problem</vt:lpstr>
      <vt:lpstr>From a real world problem to our machine learning problem</vt:lpstr>
      <vt:lpstr>Let’s begin the journey</vt:lpstr>
      <vt:lpstr>Glimpse of the data</vt:lpstr>
      <vt:lpstr>High level steps to follow</vt:lpstr>
      <vt:lpstr>Data Analysis</vt:lpstr>
      <vt:lpstr>PowerPoint Presentation</vt:lpstr>
      <vt:lpstr>Single feature analysis</vt:lpstr>
      <vt:lpstr>Single feature analysis</vt:lpstr>
      <vt:lpstr>Single feature analysis</vt:lpstr>
      <vt:lpstr>Multi feature analysis</vt:lpstr>
      <vt:lpstr>Basic modelling with initial data cleanup</vt:lpstr>
      <vt:lpstr>XGBoost model with hyper parameter tuning</vt:lpstr>
      <vt:lpstr>Prevent overfitting</vt:lpstr>
      <vt:lpstr>PCA </vt:lpstr>
      <vt:lpstr>Manual Features Reduction</vt:lpstr>
      <vt:lpstr>Reducing V series</vt:lpstr>
      <vt:lpstr>XGBoost Modelling - Intermediate</vt:lpstr>
      <vt:lpstr>Reducing Variance</vt:lpstr>
      <vt:lpstr>PowerPoint Presentation</vt:lpstr>
      <vt:lpstr>XGBoost Modelling - Final</vt:lpstr>
      <vt:lpstr>Model Deployment</vt:lpstr>
      <vt:lpstr>Predicting new data - Fraud</vt:lpstr>
      <vt:lpstr>Predicting new data – Not Fraud</vt:lpstr>
      <vt:lpstr>Observations on XGBoost</vt:lpstr>
      <vt:lpstr>PowerPoint Presentation</vt:lpstr>
      <vt:lpstr>What’s next?</vt:lpstr>
      <vt:lpstr>Model Explainability</vt:lpstr>
      <vt:lpstr>Model Explainability</vt:lpstr>
      <vt:lpstr>Model Explainability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MLE Capstone Project - Fraud Detection   Team R-A-A-M   </dc:title>
  <dc:creator>Anil Ramini</dc:creator>
  <cp:lastModifiedBy>Anil Ramini</cp:lastModifiedBy>
  <cp:revision>1</cp:revision>
  <dcterms:created xsi:type="dcterms:W3CDTF">2023-05-25T01:56:04Z</dcterms:created>
  <dcterms:modified xsi:type="dcterms:W3CDTF">2023-05-29T16:09:26Z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